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70" r:id="rId3"/>
    <p:sldMasterId id="214748367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</p:sldIdLst>
  <p:sldSz cy="6858000" cx="9144000"/>
  <p:notesSz cx="6858000" cy="9144000"/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" name="Shape 8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2" name="Shape 26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1" name="Shape 311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5" name="Shape 355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9" name="Shape 39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7" name="Shape 43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5" name="Shape 495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2" name="Shape 50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9" name="Shape 50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7" name="Shape 51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41" name="Shape 541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9" name="Shape 16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Shape 54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47" name="Shape 54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Shape 56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0" name="Shape 57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Shape 59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5" name="Shape 595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Shape 60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4" name="Shape 60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Shape 60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0" name="Shape 61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Shape 61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8" name="Shape 61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Shape 62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24" name="Shape 62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Shape 63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31" name="Shape 631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Shape 64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1" name="Shape 641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Shape 64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9" name="Shape 64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5" name="Shape 175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Shape 65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6" name="Shape 65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Shape 66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3" name="Shape 66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Shape 66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0" name="Shape 67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Shape 67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6" name="Shape 67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Shape 68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2" name="Shape 68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Shape 68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9" name="Shape 68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Shape 69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96" name="Shape 69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Shape 70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03" name="Shape 70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Shape 70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10" name="Shape 71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Shape 71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17" name="Shape 71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1" name="Shape 181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Shape 72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24" name="Shape 72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Shape 73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31" name="Shape 731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Shape 73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38" name="Shape 73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Shape 74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45" name="Shape 745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Shape 75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52" name="Shape 75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8" name="Shape 18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5" name="Shape 195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2" name="Shape 20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8" name="Shape 20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3" name="Shape 23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/>
          <p:nvPr>
            <p:ph idx="10" type="dt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3" name="Shape 13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fld id="{00000000-1234-1234-1234-123412341234}" type="slidenum">
              <a:rPr b="0" baseline="0" i="0" lang="en-US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le and Vertical 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type="title"/>
          </p:nvPr>
        </p:nvSpPr>
        <p:spPr>
          <a:xfrm>
            <a:off x="574675" y="304800"/>
            <a:ext cx="8001000" cy="121602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70" name="Shape 70"/>
          <p:cNvSpPr txBox="1"/>
          <p:nvPr>
            <p:ph idx="1" type="body"/>
          </p:nvPr>
        </p:nvSpPr>
        <p:spPr>
          <a:xfrm rot="5400000">
            <a:off x="2433636" y="-114300"/>
            <a:ext cx="4267199" cy="8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79400" marL="469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•"/>
              <a:defRPr b="0" baseline="0" i="0" sz="30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06069" marL="908050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o"/>
              <a:defRPr b="0" i="0" sz="26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6385" marL="1304925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Char char="▪"/>
              <a:defRPr b="0" i="0" sz="23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96861" marL="1693861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Char char="❖"/>
              <a:defRPr b="0" i="0" sz="20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15911" marL="2093911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Char char="●"/>
              <a:defRPr b="0" i="0" sz="20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71" name="Shape 71"/>
          <p:cNvSpPr txBox="1"/>
          <p:nvPr>
            <p:ph idx="10" type="dt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72" name="Shape 72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73" name="Shape 73"/>
          <p:cNvSpPr txBox="1"/>
          <p:nvPr>
            <p:ph idx="12" type="sldNum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fld id="{00000000-1234-1234-1234-123412341234}" type="slidenum">
              <a:rPr b="0" baseline="0" i="0" lang="en-US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Vertical Title and 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76" name="Shape 76"/>
          <p:cNvSpPr txBox="1"/>
          <p:nvPr>
            <p:ph idx="1" type="body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79400" marL="469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•"/>
              <a:defRPr b="0" baseline="0" i="0" sz="30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06069" marL="908050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o"/>
              <a:defRPr b="0" i="0" sz="26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6385" marL="1304925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Char char="▪"/>
              <a:defRPr b="0" i="0" sz="23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96861" marL="1693861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Char char="❖"/>
              <a:defRPr b="0" i="0" sz="20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15911" marL="2093911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Char char="●"/>
              <a:defRPr b="0" i="0" sz="20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77" name="Shape 77"/>
          <p:cNvSpPr txBox="1"/>
          <p:nvPr>
            <p:ph idx="10" type="dt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78" name="Shape 78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79" name="Shape 79"/>
          <p:cNvSpPr txBox="1"/>
          <p:nvPr>
            <p:ph idx="12" type="sldNum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fld id="{00000000-1234-1234-1234-123412341234}" type="slidenum">
              <a:rPr b="0" baseline="0" i="0" lang="en-US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/>
          <p:nvPr>
            <p:ph idx="10" type="dt"/>
          </p:nvPr>
        </p:nvSpPr>
        <p:spPr>
          <a:xfrm>
            <a:off x="609600" y="6245225"/>
            <a:ext cx="19811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00" name="Shape 100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01" name="Shape 101"/>
          <p:cNvSpPr txBox="1"/>
          <p:nvPr>
            <p:ph idx="12" type="sldNum"/>
          </p:nvPr>
        </p:nvSpPr>
        <p:spPr>
          <a:xfrm>
            <a:off x="6553200" y="6245225"/>
            <a:ext cx="19811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fld id="{00000000-1234-1234-1234-123412341234}" type="slidenum">
              <a:rPr b="0" baseline="0" i="0" lang="en-US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0" marR="0" rtl="0" algn="l">
              <a:spcBef>
                <a:spcPts val="0"/>
              </a:spcBef>
              <a:defRPr/>
            </a:lvl2pPr>
            <a:lvl3pPr indent="0" marL="0" marR="0" rtl="0" algn="l">
              <a:spcBef>
                <a:spcPts val="0"/>
              </a:spcBef>
              <a:defRPr/>
            </a:lvl3pPr>
            <a:lvl4pPr indent="0" marL="0" marR="0" rtl="0" algn="l">
              <a:spcBef>
                <a:spcPts val="0"/>
              </a:spcBef>
              <a:defRPr/>
            </a:lvl4pPr>
            <a:lvl5pPr indent="0" marL="0" marR="0" rtl="0" algn="l">
              <a:spcBef>
                <a:spcPts val="0"/>
              </a:spcBef>
              <a:defRPr/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04" name="Shape 104"/>
          <p:cNvSpPr txBox="1"/>
          <p:nvPr>
            <p:ph idx="1" type="subTitle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Verdana"/>
              <a:buNone/>
              <a:defRPr b="0" baseline="0" i="0" sz="3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ctr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Font typeface="Verdana"/>
              <a:buNone/>
              <a:defRPr b="0" baseline="0" i="0" sz="2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ctr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b="0" baseline="0" i="0" sz="23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b="0" baseline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b="0" baseline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ctr">
              <a:spcBef>
                <a:spcPts val="0"/>
              </a:spcBef>
              <a:buFont typeface="Arial"/>
              <a:buNone/>
              <a:defRPr b="0" baseline="0" i="0" sz="1800" u="none" cap="none" strike="noStrike"/>
            </a:lvl6pPr>
            <a:lvl7pPr indent="0" marL="2743200" marR="0" rtl="0" algn="ctr">
              <a:spcBef>
                <a:spcPts val="0"/>
              </a:spcBef>
              <a:buFont typeface="Arial"/>
              <a:buNone/>
              <a:defRPr b="0" baseline="0" i="0" sz="1800" u="none" cap="none" strike="noStrike"/>
            </a:lvl7pPr>
            <a:lvl8pPr indent="0" marL="3200400" marR="0" rtl="0" algn="ctr">
              <a:spcBef>
                <a:spcPts val="0"/>
              </a:spcBef>
              <a:buFont typeface="Arial"/>
              <a:buNone/>
              <a:defRPr b="0" baseline="0" i="0" sz="1800" u="none" cap="none" strike="noStrike"/>
            </a:lvl8pPr>
            <a:lvl9pPr indent="0" marL="3657600" marR="0" rtl="0" algn="ctr">
              <a:spcBef>
                <a:spcPts val="0"/>
              </a:spcBef>
              <a:buFont typeface="Arial"/>
              <a:buNone/>
              <a:defRPr b="0" baseline="0" i="0" sz="1800" u="none" cap="none" strike="noStrike"/>
            </a:lvl9pPr>
          </a:lstStyle>
          <a:p/>
        </p:txBody>
      </p:sp>
      <p:sp>
        <p:nvSpPr>
          <p:cNvPr id="105" name="Shape 105"/>
          <p:cNvSpPr txBox="1"/>
          <p:nvPr>
            <p:ph idx="10" type="dt"/>
          </p:nvPr>
        </p:nvSpPr>
        <p:spPr>
          <a:xfrm>
            <a:off x="609600" y="6245225"/>
            <a:ext cx="19811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06" name="Shape 106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07" name="Shape 107"/>
          <p:cNvSpPr txBox="1"/>
          <p:nvPr>
            <p:ph idx="12" type="sldNum"/>
          </p:nvPr>
        </p:nvSpPr>
        <p:spPr>
          <a:xfrm>
            <a:off x="6553200" y="6245225"/>
            <a:ext cx="19811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fld id="{00000000-1234-1234-1234-123412341234}" type="slidenum">
              <a:rPr b="0" baseline="0" i="0" lang="en-US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/>
          <p:nvPr>
            <p:ph type="title"/>
          </p:nvPr>
        </p:nvSpPr>
        <p:spPr>
          <a:xfrm>
            <a:off x="574675" y="304800"/>
            <a:ext cx="8001000" cy="121602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10" name="Shape 110"/>
          <p:cNvSpPr txBox="1"/>
          <p:nvPr>
            <p:ph idx="1" type="body"/>
          </p:nvPr>
        </p:nvSpPr>
        <p:spPr>
          <a:xfrm>
            <a:off x="566737" y="1752600"/>
            <a:ext cx="8001000" cy="4267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79400" marL="469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•"/>
              <a:defRPr b="0" baseline="0" i="0" sz="30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06069" marL="908050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o"/>
              <a:defRPr b="0" i="0" sz="26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6385" marL="1304925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Char char="▪"/>
              <a:defRPr b="0" i="0" sz="23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96861" marL="1693861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Char char="❖"/>
              <a:defRPr b="0" i="0" sz="20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15911" marL="2093911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Char char="●"/>
              <a:defRPr b="0" i="0" sz="20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11" name="Shape 111"/>
          <p:cNvSpPr txBox="1"/>
          <p:nvPr>
            <p:ph idx="10" type="dt"/>
          </p:nvPr>
        </p:nvSpPr>
        <p:spPr>
          <a:xfrm>
            <a:off x="609600" y="6245225"/>
            <a:ext cx="19811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12" name="Shape 112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13" name="Shape 113"/>
          <p:cNvSpPr txBox="1"/>
          <p:nvPr>
            <p:ph idx="12" type="sldNum"/>
          </p:nvPr>
        </p:nvSpPr>
        <p:spPr>
          <a:xfrm>
            <a:off x="6553200" y="6245225"/>
            <a:ext cx="19811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fld id="{00000000-1234-1234-1234-123412341234}" type="slidenum">
              <a:rPr b="0" baseline="0" i="0" lang="en-US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/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l">
              <a:spcBef>
                <a:spcPts val="0"/>
              </a:spcBef>
              <a:defRPr b="1" sz="4000" cap="none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16" name="Shape 116"/>
          <p:cNvSpPr txBox="1"/>
          <p:nvPr>
            <p:ph idx="1" type="body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Clr>
                <a:srgbClr val="888888"/>
              </a:buClr>
              <a:buFont typeface="Verdana"/>
              <a:buNone/>
              <a:defRPr sz="2000">
                <a:solidFill>
                  <a:srgbClr val="888888"/>
                </a:solidFill>
              </a:defRPr>
            </a:lvl1pPr>
            <a:lvl2pPr indent="0" marL="457200" rtl="0">
              <a:spcBef>
                <a:spcPts val="0"/>
              </a:spcBef>
              <a:buClr>
                <a:srgbClr val="888888"/>
              </a:buClr>
              <a:buFont typeface="Verdana"/>
              <a:buNone/>
              <a:defRPr sz="1800">
                <a:solidFill>
                  <a:srgbClr val="888888"/>
                </a:solidFill>
              </a:defRPr>
            </a:lvl2pPr>
            <a:lvl3pPr indent="0" marL="914400" rtl="0">
              <a:spcBef>
                <a:spcPts val="0"/>
              </a:spcBef>
              <a:buClr>
                <a:srgbClr val="888888"/>
              </a:buClr>
              <a:buFont typeface="Verdana"/>
              <a:buNone/>
              <a:defRPr sz="1600">
                <a:solidFill>
                  <a:srgbClr val="888888"/>
                </a:solidFill>
              </a:defRPr>
            </a:lvl3pPr>
            <a:lvl4pPr indent="0" marL="1371600" rtl="0">
              <a:spcBef>
                <a:spcPts val="0"/>
              </a:spcBef>
              <a:buClr>
                <a:srgbClr val="888888"/>
              </a:buClr>
              <a:buFont typeface="Verdana"/>
              <a:buNone/>
              <a:defRPr sz="1400">
                <a:solidFill>
                  <a:srgbClr val="888888"/>
                </a:solidFill>
              </a:defRPr>
            </a:lvl4pPr>
            <a:lvl5pPr indent="0" marL="1828800" rtl="0">
              <a:spcBef>
                <a:spcPts val="0"/>
              </a:spcBef>
              <a:buClr>
                <a:srgbClr val="888888"/>
              </a:buClr>
              <a:buFont typeface="Verdana"/>
              <a:buNone/>
              <a:defRPr sz="1400">
                <a:solidFill>
                  <a:srgbClr val="888888"/>
                </a:solidFill>
              </a:defRPr>
            </a:lvl5pPr>
            <a:lvl6pPr indent="0" marL="2286000" rtl="0">
              <a:spcBef>
                <a:spcPts val="0"/>
              </a:spcBef>
              <a:buClr>
                <a:srgbClr val="888888"/>
              </a:buClr>
              <a:buNone/>
              <a:defRPr sz="1400">
                <a:solidFill>
                  <a:srgbClr val="888888"/>
                </a:solidFill>
              </a:defRPr>
            </a:lvl6pPr>
            <a:lvl7pPr indent="0" marL="2743200" rtl="0">
              <a:spcBef>
                <a:spcPts val="0"/>
              </a:spcBef>
              <a:buClr>
                <a:srgbClr val="888888"/>
              </a:buClr>
              <a:buNone/>
              <a:defRPr sz="1400">
                <a:solidFill>
                  <a:srgbClr val="888888"/>
                </a:solidFill>
              </a:defRPr>
            </a:lvl7pPr>
            <a:lvl8pPr indent="0" marL="3200400" rtl="0">
              <a:spcBef>
                <a:spcPts val="0"/>
              </a:spcBef>
              <a:buClr>
                <a:srgbClr val="888888"/>
              </a:buClr>
              <a:buNone/>
              <a:defRPr sz="1400">
                <a:solidFill>
                  <a:srgbClr val="888888"/>
                </a:solidFill>
              </a:defRPr>
            </a:lvl8pPr>
            <a:lvl9pPr indent="0" marL="3657600" rtl="0">
              <a:spcBef>
                <a:spcPts val="0"/>
              </a:spcBef>
              <a:buClr>
                <a:srgbClr val="888888"/>
              </a:buClr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7" name="Shape 117"/>
          <p:cNvSpPr txBox="1"/>
          <p:nvPr>
            <p:ph idx="10" type="dt"/>
          </p:nvPr>
        </p:nvSpPr>
        <p:spPr>
          <a:xfrm>
            <a:off x="609600" y="6245225"/>
            <a:ext cx="19811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18" name="Shape 118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19" name="Shape 119"/>
          <p:cNvSpPr txBox="1"/>
          <p:nvPr>
            <p:ph idx="12" type="sldNum"/>
          </p:nvPr>
        </p:nvSpPr>
        <p:spPr>
          <a:xfrm>
            <a:off x="6553200" y="6245225"/>
            <a:ext cx="19811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fld id="{00000000-1234-1234-1234-123412341234}" type="slidenum">
              <a:rPr b="0" baseline="0" i="0" lang="en-US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/>
          <p:nvPr>
            <p:ph type="title"/>
          </p:nvPr>
        </p:nvSpPr>
        <p:spPr>
          <a:xfrm>
            <a:off x="574675" y="304800"/>
            <a:ext cx="8001000" cy="121602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 sz="2800"/>
            </a:lvl1pPr>
            <a:lvl2pPr rtl="0">
              <a:spcBef>
                <a:spcPts val="0"/>
              </a:spcBef>
              <a:defRPr sz="2400"/>
            </a:lvl2pPr>
            <a:lvl3pPr rtl="0">
              <a:spcBef>
                <a:spcPts val="0"/>
              </a:spcBef>
              <a:defRPr sz="2000"/>
            </a:lvl3pPr>
            <a:lvl4pPr rtl="0">
              <a:spcBef>
                <a:spcPts val="0"/>
              </a:spcBef>
              <a:defRPr sz="1800"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/>
        </p:txBody>
      </p:sp>
      <p:sp>
        <p:nvSpPr>
          <p:cNvPr id="123" name="Shape 123"/>
          <p:cNvSpPr txBox="1"/>
          <p:nvPr>
            <p:ph idx="2" type="body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 sz="2800"/>
            </a:lvl1pPr>
            <a:lvl2pPr rtl="0">
              <a:spcBef>
                <a:spcPts val="0"/>
              </a:spcBef>
              <a:defRPr sz="2400"/>
            </a:lvl2pPr>
            <a:lvl3pPr rtl="0">
              <a:spcBef>
                <a:spcPts val="0"/>
              </a:spcBef>
              <a:defRPr sz="2000"/>
            </a:lvl3pPr>
            <a:lvl4pPr rtl="0">
              <a:spcBef>
                <a:spcPts val="0"/>
              </a:spcBef>
              <a:defRPr sz="1800"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/>
        </p:txBody>
      </p:sp>
      <p:sp>
        <p:nvSpPr>
          <p:cNvPr id="124" name="Shape 124"/>
          <p:cNvSpPr txBox="1"/>
          <p:nvPr>
            <p:ph idx="10" type="dt"/>
          </p:nvPr>
        </p:nvSpPr>
        <p:spPr>
          <a:xfrm>
            <a:off x="609600" y="6245225"/>
            <a:ext cx="19811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25" name="Shape 125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26" name="Shape 126"/>
          <p:cNvSpPr txBox="1"/>
          <p:nvPr>
            <p:ph idx="12" type="sldNum"/>
          </p:nvPr>
        </p:nvSpPr>
        <p:spPr>
          <a:xfrm>
            <a:off x="6553200" y="6245225"/>
            <a:ext cx="19811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fld id="{00000000-1234-1234-1234-123412341234}" type="slidenum">
              <a:rPr b="0" baseline="0" i="0" lang="en-US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ison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/>
          <p:nvPr>
            <p:ph type="title"/>
          </p:nvPr>
        </p:nvSpPr>
        <p:spPr>
          <a:xfrm>
            <a:off x="574675" y="304800"/>
            <a:ext cx="8001000" cy="121602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Font typeface="Verdana"/>
              <a:buNone/>
              <a:defRPr b="1" sz="2400"/>
            </a:lvl1pPr>
            <a:lvl2pPr indent="0" marL="457200" rtl="0">
              <a:spcBef>
                <a:spcPts val="0"/>
              </a:spcBef>
              <a:buFont typeface="Verdana"/>
              <a:buNone/>
              <a:defRPr b="1" sz="2000"/>
            </a:lvl2pPr>
            <a:lvl3pPr indent="0" marL="914400" rtl="0">
              <a:spcBef>
                <a:spcPts val="0"/>
              </a:spcBef>
              <a:buFont typeface="Verdana"/>
              <a:buNone/>
              <a:defRPr b="1" sz="1800"/>
            </a:lvl3pPr>
            <a:lvl4pPr indent="0" marL="1371600" rtl="0">
              <a:spcBef>
                <a:spcPts val="0"/>
              </a:spcBef>
              <a:buFont typeface="Verdana"/>
              <a:buNone/>
              <a:defRPr b="1" sz="1600"/>
            </a:lvl4pPr>
            <a:lvl5pPr indent="0" marL="1828800" rtl="0">
              <a:spcBef>
                <a:spcPts val="0"/>
              </a:spcBef>
              <a:buFont typeface="Verdana"/>
              <a:buNone/>
              <a:defRPr b="1" sz="1600"/>
            </a:lvl5pPr>
            <a:lvl6pPr indent="0" marL="2286000" rtl="0">
              <a:spcBef>
                <a:spcPts val="0"/>
              </a:spcBef>
              <a:buNone/>
              <a:defRPr b="1" sz="1600"/>
            </a:lvl6pPr>
            <a:lvl7pPr indent="0" marL="2743200" rtl="0">
              <a:spcBef>
                <a:spcPts val="0"/>
              </a:spcBef>
              <a:buNone/>
              <a:defRPr b="1" sz="1600"/>
            </a:lvl7pPr>
            <a:lvl8pPr indent="0" marL="3200400" rtl="0">
              <a:spcBef>
                <a:spcPts val="0"/>
              </a:spcBef>
              <a:buNone/>
              <a:defRPr b="1" sz="1600"/>
            </a:lvl8pPr>
            <a:lvl9pPr indent="0" marL="3657600" rtl="0">
              <a:spcBef>
                <a:spcPts val="0"/>
              </a:spcBef>
              <a:buNone/>
              <a:defRPr b="1" sz="1600"/>
            </a:lvl9pPr>
          </a:lstStyle>
          <a:p/>
        </p:txBody>
      </p:sp>
      <p:sp>
        <p:nvSpPr>
          <p:cNvPr id="130" name="Shape 130"/>
          <p:cNvSpPr txBox="1"/>
          <p:nvPr>
            <p:ph idx="2" type="body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 sz="2400"/>
            </a:lvl1pPr>
            <a:lvl2pPr rtl="0">
              <a:spcBef>
                <a:spcPts val="0"/>
              </a:spcBef>
              <a:defRPr sz="2000"/>
            </a:lvl2pPr>
            <a:lvl3pPr rtl="0">
              <a:spcBef>
                <a:spcPts val="0"/>
              </a:spcBef>
              <a:defRPr sz="1800"/>
            </a:lvl3pPr>
            <a:lvl4pPr rtl="0">
              <a:spcBef>
                <a:spcPts val="0"/>
              </a:spcBef>
              <a:defRPr sz="1600"/>
            </a:lvl4pPr>
            <a:lvl5pPr rtl="0">
              <a:spcBef>
                <a:spcPts val="0"/>
              </a:spcBef>
              <a:defRPr sz="1600"/>
            </a:lvl5pPr>
            <a:lvl6pPr rtl="0">
              <a:spcBef>
                <a:spcPts val="0"/>
              </a:spcBef>
              <a:defRPr sz="1600"/>
            </a:lvl6pPr>
            <a:lvl7pPr rtl="0">
              <a:spcBef>
                <a:spcPts val="0"/>
              </a:spcBef>
              <a:defRPr sz="1600"/>
            </a:lvl7pPr>
            <a:lvl8pPr rtl="0">
              <a:spcBef>
                <a:spcPts val="0"/>
              </a:spcBef>
              <a:defRPr sz="1600"/>
            </a:lvl8pPr>
            <a:lvl9pPr rtl="0">
              <a:spcBef>
                <a:spcPts val="0"/>
              </a:spcBef>
              <a:defRPr sz="1600"/>
            </a:lvl9pPr>
          </a:lstStyle>
          <a:p/>
        </p:txBody>
      </p:sp>
      <p:sp>
        <p:nvSpPr>
          <p:cNvPr id="131" name="Shape 131"/>
          <p:cNvSpPr txBox="1"/>
          <p:nvPr>
            <p:ph idx="3" type="body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Font typeface="Verdana"/>
              <a:buNone/>
              <a:defRPr b="1" sz="2400"/>
            </a:lvl1pPr>
            <a:lvl2pPr indent="0" marL="457200" rtl="0">
              <a:spcBef>
                <a:spcPts val="0"/>
              </a:spcBef>
              <a:buFont typeface="Verdana"/>
              <a:buNone/>
              <a:defRPr b="1" sz="2000"/>
            </a:lvl2pPr>
            <a:lvl3pPr indent="0" marL="914400" rtl="0">
              <a:spcBef>
                <a:spcPts val="0"/>
              </a:spcBef>
              <a:buFont typeface="Verdana"/>
              <a:buNone/>
              <a:defRPr b="1" sz="1800"/>
            </a:lvl3pPr>
            <a:lvl4pPr indent="0" marL="1371600" rtl="0">
              <a:spcBef>
                <a:spcPts val="0"/>
              </a:spcBef>
              <a:buFont typeface="Verdana"/>
              <a:buNone/>
              <a:defRPr b="1" sz="1600"/>
            </a:lvl4pPr>
            <a:lvl5pPr indent="0" marL="1828800" rtl="0">
              <a:spcBef>
                <a:spcPts val="0"/>
              </a:spcBef>
              <a:buFont typeface="Verdana"/>
              <a:buNone/>
              <a:defRPr b="1" sz="1600"/>
            </a:lvl5pPr>
            <a:lvl6pPr indent="0" marL="2286000" rtl="0">
              <a:spcBef>
                <a:spcPts val="0"/>
              </a:spcBef>
              <a:buNone/>
              <a:defRPr b="1" sz="1600"/>
            </a:lvl6pPr>
            <a:lvl7pPr indent="0" marL="2743200" rtl="0">
              <a:spcBef>
                <a:spcPts val="0"/>
              </a:spcBef>
              <a:buNone/>
              <a:defRPr b="1" sz="1600"/>
            </a:lvl7pPr>
            <a:lvl8pPr indent="0" marL="3200400" rtl="0">
              <a:spcBef>
                <a:spcPts val="0"/>
              </a:spcBef>
              <a:buNone/>
              <a:defRPr b="1" sz="1600"/>
            </a:lvl8pPr>
            <a:lvl9pPr indent="0" marL="3657600" rtl="0">
              <a:spcBef>
                <a:spcPts val="0"/>
              </a:spcBef>
              <a:buNone/>
              <a:defRPr b="1" sz="1600"/>
            </a:lvl9pPr>
          </a:lstStyle>
          <a:p/>
        </p:txBody>
      </p:sp>
      <p:sp>
        <p:nvSpPr>
          <p:cNvPr id="132" name="Shape 132"/>
          <p:cNvSpPr txBox="1"/>
          <p:nvPr>
            <p:ph idx="4" type="body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 sz="2400"/>
            </a:lvl1pPr>
            <a:lvl2pPr rtl="0">
              <a:spcBef>
                <a:spcPts val="0"/>
              </a:spcBef>
              <a:defRPr sz="2000"/>
            </a:lvl2pPr>
            <a:lvl3pPr rtl="0">
              <a:spcBef>
                <a:spcPts val="0"/>
              </a:spcBef>
              <a:defRPr sz="1800"/>
            </a:lvl3pPr>
            <a:lvl4pPr rtl="0">
              <a:spcBef>
                <a:spcPts val="0"/>
              </a:spcBef>
              <a:defRPr sz="1600"/>
            </a:lvl4pPr>
            <a:lvl5pPr rtl="0">
              <a:spcBef>
                <a:spcPts val="0"/>
              </a:spcBef>
              <a:defRPr sz="1600"/>
            </a:lvl5pPr>
            <a:lvl6pPr rtl="0">
              <a:spcBef>
                <a:spcPts val="0"/>
              </a:spcBef>
              <a:defRPr sz="1600"/>
            </a:lvl6pPr>
            <a:lvl7pPr rtl="0">
              <a:spcBef>
                <a:spcPts val="0"/>
              </a:spcBef>
              <a:defRPr sz="1600"/>
            </a:lvl7pPr>
            <a:lvl8pPr rtl="0">
              <a:spcBef>
                <a:spcPts val="0"/>
              </a:spcBef>
              <a:defRPr sz="1600"/>
            </a:lvl8pPr>
            <a:lvl9pPr rtl="0">
              <a:spcBef>
                <a:spcPts val="0"/>
              </a:spcBef>
              <a:defRPr sz="1600"/>
            </a:lvl9pPr>
          </a:lstStyle>
          <a:p/>
        </p:txBody>
      </p:sp>
      <p:sp>
        <p:nvSpPr>
          <p:cNvPr id="133" name="Shape 133"/>
          <p:cNvSpPr txBox="1"/>
          <p:nvPr>
            <p:ph idx="10" type="dt"/>
          </p:nvPr>
        </p:nvSpPr>
        <p:spPr>
          <a:xfrm>
            <a:off x="609600" y="6245225"/>
            <a:ext cx="19811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34" name="Shape 134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35" name="Shape 135"/>
          <p:cNvSpPr txBox="1"/>
          <p:nvPr>
            <p:ph idx="12" type="sldNum"/>
          </p:nvPr>
        </p:nvSpPr>
        <p:spPr>
          <a:xfrm>
            <a:off x="6553200" y="6245225"/>
            <a:ext cx="19811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fld id="{00000000-1234-1234-1234-123412341234}" type="slidenum">
              <a:rPr b="0" baseline="0" i="0" lang="en-US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/>
          <p:nvPr>
            <p:ph type="title"/>
          </p:nvPr>
        </p:nvSpPr>
        <p:spPr>
          <a:xfrm>
            <a:off x="574675" y="304800"/>
            <a:ext cx="8001000" cy="121602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38" name="Shape 138"/>
          <p:cNvSpPr txBox="1"/>
          <p:nvPr>
            <p:ph idx="10" type="dt"/>
          </p:nvPr>
        </p:nvSpPr>
        <p:spPr>
          <a:xfrm>
            <a:off x="609600" y="6245225"/>
            <a:ext cx="19811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39" name="Shape 139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40" name="Shape 140"/>
          <p:cNvSpPr txBox="1"/>
          <p:nvPr>
            <p:ph idx="12" type="sldNum"/>
          </p:nvPr>
        </p:nvSpPr>
        <p:spPr>
          <a:xfrm>
            <a:off x="6553200" y="6245225"/>
            <a:ext cx="19811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fld id="{00000000-1234-1234-1234-123412341234}" type="slidenum">
              <a:rPr b="0" baseline="0" i="0" lang="en-US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/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defRPr b="1" sz="2000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 sz="3200"/>
            </a:lvl1pPr>
            <a:lvl2pPr rtl="0">
              <a:spcBef>
                <a:spcPts val="0"/>
              </a:spcBef>
              <a:defRPr sz="2800"/>
            </a:lvl2pPr>
            <a:lvl3pPr rtl="0">
              <a:spcBef>
                <a:spcPts val="0"/>
              </a:spcBef>
              <a:defRPr sz="2400"/>
            </a:lvl3pPr>
            <a:lvl4pPr rtl="0">
              <a:spcBef>
                <a:spcPts val="0"/>
              </a:spcBef>
              <a:defRPr sz="2000"/>
            </a:lvl4pPr>
            <a:lvl5pPr rtl="0">
              <a:spcBef>
                <a:spcPts val="0"/>
              </a:spcBef>
              <a:defRPr sz="2000"/>
            </a:lvl5pPr>
            <a:lvl6pPr rtl="0">
              <a:spcBef>
                <a:spcPts val="0"/>
              </a:spcBef>
              <a:defRPr sz="2000"/>
            </a:lvl6pPr>
            <a:lvl7pPr rtl="0">
              <a:spcBef>
                <a:spcPts val="0"/>
              </a:spcBef>
              <a:defRPr sz="2000"/>
            </a:lvl7pPr>
            <a:lvl8pPr rtl="0">
              <a:spcBef>
                <a:spcPts val="0"/>
              </a:spcBef>
              <a:defRPr sz="2000"/>
            </a:lvl8pPr>
            <a:lvl9pPr rtl="0">
              <a:spcBef>
                <a:spcPts val="0"/>
              </a:spcBef>
              <a:defRPr sz="2000"/>
            </a:lvl9pPr>
          </a:lstStyle>
          <a:p/>
        </p:txBody>
      </p:sp>
      <p:sp>
        <p:nvSpPr>
          <p:cNvPr id="144" name="Shape 144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Verdana"/>
              <a:buNone/>
              <a:defRPr sz="1400"/>
            </a:lvl1pPr>
            <a:lvl2pPr indent="0" marL="457200" rtl="0">
              <a:spcBef>
                <a:spcPts val="0"/>
              </a:spcBef>
              <a:buFont typeface="Verdana"/>
              <a:buNone/>
              <a:defRPr sz="1200"/>
            </a:lvl2pPr>
            <a:lvl3pPr indent="0" marL="914400" rtl="0">
              <a:spcBef>
                <a:spcPts val="0"/>
              </a:spcBef>
              <a:buFont typeface="Verdana"/>
              <a:buNone/>
              <a:defRPr sz="1000"/>
            </a:lvl3pPr>
            <a:lvl4pPr indent="0" marL="1371600" rtl="0">
              <a:spcBef>
                <a:spcPts val="0"/>
              </a:spcBef>
              <a:buFont typeface="Verdana"/>
              <a:buNone/>
              <a:defRPr sz="900"/>
            </a:lvl4pPr>
            <a:lvl5pPr indent="0" marL="1828800" rtl="0">
              <a:spcBef>
                <a:spcPts val="0"/>
              </a:spcBef>
              <a:buFont typeface="Verdana"/>
              <a:buNone/>
              <a:defRPr sz="900"/>
            </a:lvl5pPr>
            <a:lvl6pPr indent="0" marL="2286000" rtl="0">
              <a:spcBef>
                <a:spcPts val="0"/>
              </a:spcBef>
              <a:buNone/>
              <a:defRPr sz="900"/>
            </a:lvl6pPr>
            <a:lvl7pPr indent="0" marL="2743200" rtl="0">
              <a:spcBef>
                <a:spcPts val="0"/>
              </a:spcBef>
              <a:buNone/>
              <a:defRPr sz="900"/>
            </a:lvl7pPr>
            <a:lvl8pPr indent="0" marL="3200400" rtl="0">
              <a:spcBef>
                <a:spcPts val="0"/>
              </a:spcBef>
              <a:buNone/>
              <a:defRPr sz="900"/>
            </a:lvl8pPr>
            <a:lvl9pPr indent="0" marL="3657600" rtl="0">
              <a:spcBef>
                <a:spcPts val="0"/>
              </a:spcBef>
              <a:buNone/>
              <a:defRPr sz="900"/>
            </a:lvl9pPr>
          </a:lstStyle>
          <a:p/>
        </p:txBody>
      </p:sp>
      <p:sp>
        <p:nvSpPr>
          <p:cNvPr id="145" name="Shape 145"/>
          <p:cNvSpPr txBox="1"/>
          <p:nvPr>
            <p:ph idx="10" type="dt"/>
          </p:nvPr>
        </p:nvSpPr>
        <p:spPr>
          <a:xfrm>
            <a:off x="609600" y="6245225"/>
            <a:ext cx="19811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46" name="Shape 146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47" name="Shape 147"/>
          <p:cNvSpPr txBox="1"/>
          <p:nvPr>
            <p:ph idx="12" type="sldNum"/>
          </p:nvPr>
        </p:nvSpPr>
        <p:spPr>
          <a:xfrm>
            <a:off x="6553200" y="6245225"/>
            <a:ext cx="19811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fld id="{00000000-1234-1234-1234-123412341234}" type="slidenum">
              <a:rPr b="0" baseline="0" i="0" lang="en-US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0" marR="0" rtl="0" algn="l">
              <a:spcBef>
                <a:spcPts val="0"/>
              </a:spcBef>
              <a:defRPr/>
            </a:lvl2pPr>
            <a:lvl3pPr indent="0" marL="0" marR="0" rtl="0" algn="l">
              <a:spcBef>
                <a:spcPts val="0"/>
              </a:spcBef>
              <a:defRPr/>
            </a:lvl3pPr>
            <a:lvl4pPr indent="0" marL="0" marR="0" rtl="0" algn="l">
              <a:spcBef>
                <a:spcPts val="0"/>
              </a:spcBef>
              <a:defRPr/>
            </a:lvl4pPr>
            <a:lvl5pPr indent="0" marL="0" marR="0" rtl="0" algn="l">
              <a:spcBef>
                <a:spcPts val="0"/>
              </a:spcBef>
              <a:defRPr/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7" name="Shape 17"/>
          <p:cNvSpPr txBox="1"/>
          <p:nvPr>
            <p:ph idx="1" type="subTitle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Verdana"/>
              <a:buNone/>
              <a:defRPr b="0" baseline="0" i="0" sz="3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ctr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Font typeface="Verdana"/>
              <a:buNone/>
              <a:defRPr b="0" baseline="0" i="0" sz="2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ctr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b="0" baseline="0" i="0" sz="23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b="0" baseline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b="0" baseline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ctr">
              <a:spcBef>
                <a:spcPts val="0"/>
              </a:spcBef>
              <a:buFont typeface="Arial"/>
              <a:buNone/>
              <a:defRPr b="0" baseline="0" i="0" sz="1800" u="none" cap="none" strike="noStrike"/>
            </a:lvl6pPr>
            <a:lvl7pPr indent="0" marL="2743200" marR="0" rtl="0" algn="ctr">
              <a:spcBef>
                <a:spcPts val="0"/>
              </a:spcBef>
              <a:buFont typeface="Arial"/>
              <a:buNone/>
              <a:defRPr b="0" baseline="0" i="0" sz="1800" u="none" cap="none" strike="noStrike"/>
            </a:lvl7pPr>
            <a:lvl8pPr indent="0" marL="3200400" marR="0" rtl="0" algn="ctr">
              <a:spcBef>
                <a:spcPts val="0"/>
              </a:spcBef>
              <a:buFont typeface="Arial"/>
              <a:buNone/>
              <a:defRPr b="0" baseline="0" i="0" sz="1800" u="none" cap="none" strike="noStrike"/>
            </a:lvl8pPr>
            <a:lvl9pPr indent="0" marL="3657600" marR="0" rtl="0" algn="ctr">
              <a:spcBef>
                <a:spcPts val="0"/>
              </a:spcBef>
              <a:buFont typeface="Arial"/>
              <a:buNone/>
              <a:defRPr b="0" baseline="0" i="0" sz="1800" u="none" cap="none" strike="noStrike"/>
            </a:lvl9pPr>
          </a:lstStyle>
          <a:p/>
        </p:txBody>
      </p:sp>
      <p:sp>
        <p:nvSpPr>
          <p:cNvPr id="18" name="Shape 18"/>
          <p:cNvSpPr txBox="1"/>
          <p:nvPr>
            <p:ph idx="10" type="dt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fld id="{00000000-1234-1234-1234-123412341234}" type="slidenum">
              <a:rPr b="0" baseline="0" i="0" lang="en-US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 with Caption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defRPr b="1" sz="2000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50" name="Shape 150"/>
          <p:cNvSpPr/>
          <p:nvPr>
            <p:ph idx="2" type="pic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2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2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24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buFont typeface="Arial"/>
              <a:buNone/>
              <a:defRPr b="0" baseline="0" i="0" sz="2000" u="none" cap="none" strike="noStrike"/>
            </a:lvl6pPr>
            <a:lvl7pPr indent="0" marL="2743200" marR="0" rtl="0" algn="l">
              <a:spcBef>
                <a:spcPts val="0"/>
              </a:spcBef>
              <a:buFont typeface="Arial"/>
              <a:buNone/>
              <a:defRPr b="0" baseline="0" i="0" sz="2000" u="none" cap="none" strike="noStrike"/>
            </a:lvl7pPr>
            <a:lvl8pPr indent="0" marL="3200400" marR="0" rtl="0" algn="l">
              <a:spcBef>
                <a:spcPts val="0"/>
              </a:spcBef>
              <a:buFont typeface="Arial"/>
              <a:buNone/>
              <a:defRPr b="0" baseline="0" i="0" sz="2000" u="none" cap="none" strike="noStrike"/>
            </a:lvl8pPr>
            <a:lvl9pPr indent="0" marL="3657600" marR="0" rtl="0" algn="l">
              <a:spcBef>
                <a:spcPts val="0"/>
              </a:spcBef>
              <a:buFont typeface="Arial"/>
              <a:buNone/>
              <a:defRPr b="0" baseline="0" i="0" sz="2000" u="none" cap="none" strike="noStrike"/>
            </a:lvl9pPr>
          </a:lstStyle>
          <a:p/>
        </p:txBody>
      </p:sp>
      <p:sp>
        <p:nvSpPr>
          <p:cNvPr id="151" name="Shape 151"/>
          <p:cNvSpPr txBox="1"/>
          <p:nvPr>
            <p:ph idx="1" type="body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Verdana"/>
              <a:buNone/>
              <a:defRPr sz="1400"/>
            </a:lvl1pPr>
            <a:lvl2pPr indent="0" marL="457200" rtl="0">
              <a:spcBef>
                <a:spcPts val="0"/>
              </a:spcBef>
              <a:buFont typeface="Verdana"/>
              <a:buNone/>
              <a:defRPr sz="1200"/>
            </a:lvl2pPr>
            <a:lvl3pPr indent="0" marL="914400" rtl="0">
              <a:spcBef>
                <a:spcPts val="0"/>
              </a:spcBef>
              <a:buFont typeface="Verdana"/>
              <a:buNone/>
              <a:defRPr sz="1000"/>
            </a:lvl3pPr>
            <a:lvl4pPr indent="0" marL="1371600" rtl="0">
              <a:spcBef>
                <a:spcPts val="0"/>
              </a:spcBef>
              <a:buFont typeface="Verdana"/>
              <a:buNone/>
              <a:defRPr sz="900"/>
            </a:lvl4pPr>
            <a:lvl5pPr indent="0" marL="1828800" rtl="0">
              <a:spcBef>
                <a:spcPts val="0"/>
              </a:spcBef>
              <a:buFont typeface="Verdana"/>
              <a:buNone/>
              <a:defRPr sz="900"/>
            </a:lvl5pPr>
            <a:lvl6pPr indent="0" marL="2286000" rtl="0">
              <a:spcBef>
                <a:spcPts val="0"/>
              </a:spcBef>
              <a:buNone/>
              <a:defRPr sz="900"/>
            </a:lvl6pPr>
            <a:lvl7pPr indent="0" marL="2743200" rtl="0">
              <a:spcBef>
                <a:spcPts val="0"/>
              </a:spcBef>
              <a:buNone/>
              <a:defRPr sz="900"/>
            </a:lvl7pPr>
            <a:lvl8pPr indent="0" marL="3200400" rtl="0">
              <a:spcBef>
                <a:spcPts val="0"/>
              </a:spcBef>
              <a:buNone/>
              <a:defRPr sz="900"/>
            </a:lvl8pPr>
            <a:lvl9pPr indent="0" marL="3657600" rtl="0">
              <a:spcBef>
                <a:spcPts val="0"/>
              </a:spcBef>
              <a:buNone/>
              <a:defRPr sz="900"/>
            </a:lvl9pPr>
          </a:lstStyle>
          <a:p/>
        </p:txBody>
      </p:sp>
      <p:sp>
        <p:nvSpPr>
          <p:cNvPr id="152" name="Shape 152"/>
          <p:cNvSpPr txBox="1"/>
          <p:nvPr>
            <p:ph idx="10" type="dt"/>
          </p:nvPr>
        </p:nvSpPr>
        <p:spPr>
          <a:xfrm>
            <a:off x="609600" y="6245225"/>
            <a:ext cx="19811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53" name="Shape 153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54" name="Shape 154"/>
          <p:cNvSpPr txBox="1"/>
          <p:nvPr>
            <p:ph idx="12" type="sldNum"/>
          </p:nvPr>
        </p:nvSpPr>
        <p:spPr>
          <a:xfrm>
            <a:off x="6553200" y="6245225"/>
            <a:ext cx="19811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fld id="{00000000-1234-1234-1234-123412341234}" type="slidenum">
              <a:rPr b="0" baseline="0" i="0" lang="en-US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le and Vertical Text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/>
          <p:nvPr>
            <p:ph type="title"/>
          </p:nvPr>
        </p:nvSpPr>
        <p:spPr>
          <a:xfrm>
            <a:off x="574675" y="304800"/>
            <a:ext cx="8001000" cy="121602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57" name="Shape 157"/>
          <p:cNvSpPr txBox="1"/>
          <p:nvPr>
            <p:ph idx="1" type="body"/>
          </p:nvPr>
        </p:nvSpPr>
        <p:spPr>
          <a:xfrm rot="5400000">
            <a:off x="2433636" y="-114300"/>
            <a:ext cx="4267199" cy="8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79400" marL="469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•"/>
              <a:defRPr b="0" baseline="0" i="0" sz="30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06069" marL="908050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o"/>
              <a:defRPr b="0" i="0" sz="26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6385" marL="1304925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Char char="▪"/>
              <a:defRPr b="0" i="0" sz="23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96861" marL="1693861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Char char="❖"/>
              <a:defRPr b="0" i="0" sz="20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15911" marL="2093911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Char char="●"/>
              <a:defRPr b="0" i="0" sz="20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58" name="Shape 158"/>
          <p:cNvSpPr txBox="1"/>
          <p:nvPr>
            <p:ph idx="10" type="dt"/>
          </p:nvPr>
        </p:nvSpPr>
        <p:spPr>
          <a:xfrm>
            <a:off x="609600" y="6245225"/>
            <a:ext cx="19811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59" name="Shape 159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60" name="Shape 160"/>
          <p:cNvSpPr txBox="1"/>
          <p:nvPr>
            <p:ph idx="12" type="sldNum"/>
          </p:nvPr>
        </p:nvSpPr>
        <p:spPr>
          <a:xfrm>
            <a:off x="6553200" y="6245225"/>
            <a:ext cx="19811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fld id="{00000000-1234-1234-1234-123412341234}" type="slidenum">
              <a:rPr b="0" baseline="0" i="0" lang="en-US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Vertical Title and Text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63" name="Shape 163"/>
          <p:cNvSpPr txBox="1"/>
          <p:nvPr>
            <p:ph idx="1" type="body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79400" marL="469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•"/>
              <a:defRPr b="0" baseline="0" i="0" sz="30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06069" marL="908050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o"/>
              <a:defRPr b="0" i="0" sz="26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6385" marL="1304925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Char char="▪"/>
              <a:defRPr b="0" i="0" sz="23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96861" marL="1693861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Char char="❖"/>
              <a:defRPr b="0" i="0" sz="20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15911" marL="2093911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Char char="●"/>
              <a:defRPr b="0" i="0" sz="20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64" name="Shape 164"/>
          <p:cNvSpPr txBox="1"/>
          <p:nvPr>
            <p:ph idx="10" type="dt"/>
          </p:nvPr>
        </p:nvSpPr>
        <p:spPr>
          <a:xfrm>
            <a:off x="609600" y="6245225"/>
            <a:ext cx="19811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65" name="Shape 165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66" name="Shape 166"/>
          <p:cNvSpPr txBox="1"/>
          <p:nvPr>
            <p:ph idx="12" type="sldNum"/>
          </p:nvPr>
        </p:nvSpPr>
        <p:spPr>
          <a:xfrm>
            <a:off x="6553200" y="6245225"/>
            <a:ext cx="19811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fld id="{00000000-1234-1234-1234-123412341234}" type="slidenum">
              <a:rPr b="0" baseline="0" i="0" lang="en-US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type="title"/>
          </p:nvPr>
        </p:nvSpPr>
        <p:spPr>
          <a:xfrm>
            <a:off x="574675" y="304800"/>
            <a:ext cx="8001000" cy="121602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x="566737" y="1752600"/>
            <a:ext cx="8001000" cy="4267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79400" marL="469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•"/>
              <a:defRPr b="0" baseline="0" i="0" sz="30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06069" marL="908050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o"/>
              <a:defRPr b="0" i="0" sz="26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6385" marL="1304925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Char char="▪"/>
              <a:defRPr b="0" i="0" sz="23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96861" marL="1693861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Char char="❖"/>
              <a:defRPr b="0" i="0" sz="20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15911" marL="2093911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Char char="●"/>
              <a:defRPr b="0" i="0" sz="20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4" name="Shape 24"/>
          <p:cNvSpPr txBox="1"/>
          <p:nvPr>
            <p:ph idx="10" type="dt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25" name="Shape 25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fld id="{00000000-1234-1234-1234-123412341234}" type="slidenum">
              <a:rPr b="0" baseline="0" i="0" lang="en-US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l">
              <a:spcBef>
                <a:spcPts val="0"/>
              </a:spcBef>
              <a:defRPr b="1" sz="4000" cap="none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9" name="Shape 29"/>
          <p:cNvSpPr txBox="1"/>
          <p:nvPr>
            <p:ph idx="1" type="body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Clr>
                <a:srgbClr val="888888"/>
              </a:buClr>
              <a:buFont typeface="Verdana"/>
              <a:buNone/>
              <a:defRPr sz="2000">
                <a:solidFill>
                  <a:srgbClr val="888888"/>
                </a:solidFill>
              </a:defRPr>
            </a:lvl1pPr>
            <a:lvl2pPr indent="0" marL="457200" rtl="0">
              <a:spcBef>
                <a:spcPts val="0"/>
              </a:spcBef>
              <a:buClr>
                <a:srgbClr val="888888"/>
              </a:buClr>
              <a:buFont typeface="Verdana"/>
              <a:buNone/>
              <a:defRPr sz="1800">
                <a:solidFill>
                  <a:srgbClr val="888888"/>
                </a:solidFill>
              </a:defRPr>
            </a:lvl2pPr>
            <a:lvl3pPr indent="0" marL="914400" rtl="0">
              <a:spcBef>
                <a:spcPts val="0"/>
              </a:spcBef>
              <a:buClr>
                <a:srgbClr val="888888"/>
              </a:buClr>
              <a:buFont typeface="Verdana"/>
              <a:buNone/>
              <a:defRPr sz="1600">
                <a:solidFill>
                  <a:srgbClr val="888888"/>
                </a:solidFill>
              </a:defRPr>
            </a:lvl3pPr>
            <a:lvl4pPr indent="0" marL="1371600" rtl="0">
              <a:spcBef>
                <a:spcPts val="0"/>
              </a:spcBef>
              <a:buClr>
                <a:srgbClr val="888888"/>
              </a:buClr>
              <a:buFont typeface="Verdana"/>
              <a:buNone/>
              <a:defRPr sz="1400">
                <a:solidFill>
                  <a:srgbClr val="888888"/>
                </a:solidFill>
              </a:defRPr>
            </a:lvl4pPr>
            <a:lvl5pPr indent="0" marL="1828800" rtl="0">
              <a:spcBef>
                <a:spcPts val="0"/>
              </a:spcBef>
              <a:buClr>
                <a:srgbClr val="888888"/>
              </a:buClr>
              <a:buFont typeface="Verdana"/>
              <a:buNone/>
              <a:defRPr sz="1400">
                <a:solidFill>
                  <a:srgbClr val="888888"/>
                </a:solidFill>
              </a:defRPr>
            </a:lvl5pPr>
            <a:lvl6pPr indent="0" marL="2286000" rtl="0">
              <a:spcBef>
                <a:spcPts val="0"/>
              </a:spcBef>
              <a:buClr>
                <a:srgbClr val="888888"/>
              </a:buClr>
              <a:buNone/>
              <a:defRPr sz="1400">
                <a:solidFill>
                  <a:srgbClr val="888888"/>
                </a:solidFill>
              </a:defRPr>
            </a:lvl6pPr>
            <a:lvl7pPr indent="0" marL="2743200" rtl="0">
              <a:spcBef>
                <a:spcPts val="0"/>
              </a:spcBef>
              <a:buClr>
                <a:srgbClr val="888888"/>
              </a:buClr>
              <a:buNone/>
              <a:defRPr sz="1400">
                <a:solidFill>
                  <a:srgbClr val="888888"/>
                </a:solidFill>
              </a:defRPr>
            </a:lvl7pPr>
            <a:lvl8pPr indent="0" marL="3200400" rtl="0">
              <a:spcBef>
                <a:spcPts val="0"/>
              </a:spcBef>
              <a:buClr>
                <a:srgbClr val="888888"/>
              </a:buClr>
              <a:buNone/>
              <a:defRPr sz="1400">
                <a:solidFill>
                  <a:srgbClr val="888888"/>
                </a:solidFill>
              </a:defRPr>
            </a:lvl8pPr>
            <a:lvl9pPr indent="0" marL="3657600" rtl="0">
              <a:spcBef>
                <a:spcPts val="0"/>
              </a:spcBef>
              <a:buClr>
                <a:srgbClr val="888888"/>
              </a:buClr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Shape 30"/>
          <p:cNvSpPr txBox="1"/>
          <p:nvPr>
            <p:ph idx="10" type="dt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31" name="Shape 31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32" name="Shape 32"/>
          <p:cNvSpPr txBox="1"/>
          <p:nvPr>
            <p:ph idx="12" type="sldNum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fld id="{00000000-1234-1234-1234-123412341234}" type="slidenum">
              <a:rPr b="0" baseline="0" i="0" lang="en-US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>
            <p:ph type="title"/>
          </p:nvPr>
        </p:nvSpPr>
        <p:spPr>
          <a:xfrm>
            <a:off x="574675" y="304800"/>
            <a:ext cx="8001000" cy="121602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5" name="Shape 35"/>
          <p:cNvSpPr txBox="1"/>
          <p:nvPr>
            <p:ph idx="1" type="body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 sz="2800"/>
            </a:lvl1pPr>
            <a:lvl2pPr rtl="0">
              <a:spcBef>
                <a:spcPts val="0"/>
              </a:spcBef>
              <a:defRPr sz="2400"/>
            </a:lvl2pPr>
            <a:lvl3pPr rtl="0">
              <a:spcBef>
                <a:spcPts val="0"/>
              </a:spcBef>
              <a:defRPr sz="2000"/>
            </a:lvl3pPr>
            <a:lvl4pPr rtl="0">
              <a:spcBef>
                <a:spcPts val="0"/>
              </a:spcBef>
              <a:defRPr sz="1800"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/>
        </p:txBody>
      </p:sp>
      <p:sp>
        <p:nvSpPr>
          <p:cNvPr id="36" name="Shape 36"/>
          <p:cNvSpPr txBox="1"/>
          <p:nvPr>
            <p:ph idx="2" type="body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 sz="2800"/>
            </a:lvl1pPr>
            <a:lvl2pPr rtl="0">
              <a:spcBef>
                <a:spcPts val="0"/>
              </a:spcBef>
              <a:defRPr sz="2400"/>
            </a:lvl2pPr>
            <a:lvl3pPr rtl="0">
              <a:spcBef>
                <a:spcPts val="0"/>
              </a:spcBef>
              <a:defRPr sz="2000"/>
            </a:lvl3pPr>
            <a:lvl4pPr rtl="0">
              <a:spcBef>
                <a:spcPts val="0"/>
              </a:spcBef>
              <a:defRPr sz="1800"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/>
        </p:txBody>
      </p:sp>
      <p:sp>
        <p:nvSpPr>
          <p:cNvPr id="37" name="Shape 37"/>
          <p:cNvSpPr txBox="1"/>
          <p:nvPr>
            <p:ph idx="10" type="dt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38" name="Shape 38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39" name="Shape 39"/>
          <p:cNvSpPr txBox="1"/>
          <p:nvPr>
            <p:ph idx="12" type="sldNum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fld id="{00000000-1234-1234-1234-123412341234}" type="slidenum">
              <a:rPr b="0" baseline="0" i="0" lang="en-US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iso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>
            <p:ph type="title"/>
          </p:nvPr>
        </p:nvSpPr>
        <p:spPr>
          <a:xfrm>
            <a:off x="574675" y="304800"/>
            <a:ext cx="8001000" cy="121602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2" name="Shape 42"/>
          <p:cNvSpPr txBox="1"/>
          <p:nvPr>
            <p:ph idx="1" type="body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Font typeface="Verdana"/>
              <a:buNone/>
              <a:defRPr b="1" sz="2400"/>
            </a:lvl1pPr>
            <a:lvl2pPr indent="0" marL="457200" rtl="0">
              <a:spcBef>
                <a:spcPts val="0"/>
              </a:spcBef>
              <a:buFont typeface="Verdana"/>
              <a:buNone/>
              <a:defRPr b="1" sz="2000"/>
            </a:lvl2pPr>
            <a:lvl3pPr indent="0" marL="914400" rtl="0">
              <a:spcBef>
                <a:spcPts val="0"/>
              </a:spcBef>
              <a:buFont typeface="Verdana"/>
              <a:buNone/>
              <a:defRPr b="1" sz="1800"/>
            </a:lvl3pPr>
            <a:lvl4pPr indent="0" marL="1371600" rtl="0">
              <a:spcBef>
                <a:spcPts val="0"/>
              </a:spcBef>
              <a:buFont typeface="Verdana"/>
              <a:buNone/>
              <a:defRPr b="1" sz="1600"/>
            </a:lvl4pPr>
            <a:lvl5pPr indent="0" marL="1828800" rtl="0">
              <a:spcBef>
                <a:spcPts val="0"/>
              </a:spcBef>
              <a:buFont typeface="Verdana"/>
              <a:buNone/>
              <a:defRPr b="1" sz="1600"/>
            </a:lvl5pPr>
            <a:lvl6pPr indent="0" marL="2286000" rtl="0">
              <a:spcBef>
                <a:spcPts val="0"/>
              </a:spcBef>
              <a:buNone/>
              <a:defRPr b="1" sz="1600"/>
            </a:lvl6pPr>
            <a:lvl7pPr indent="0" marL="2743200" rtl="0">
              <a:spcBef>
                <a:spcPts val="0"/>
              </a:spcBef>
              <a:buNone/>
              <a:defRPr b="1" sz="1600"/>
            </a:lvl7pPr>
            <a:lvl8pPr indent="0" marL="3200400" rtl="0">
              <a:spcBef>
                <a:spcPts val="0"/>
              </a:spcBef>
              <a:buNone/>
              <a:defRPr b="1" sz="1600"/>
            </a:lvl8pPr>
            <a:lvl9pPr indent="0" marL="3657600" rtl="0">
              <a:spcBef>
                <a:spcPts val="0"/>
              </a:spcBef>
              <a:buNone/>
              <a:defRPr b="1" sz="1600"/>
            </a:lvl9pPr>
          </a:lstStyle>
          <a:p/>
        </p:txBody>
      </p:sp>
      <p:sp>
        <p:nvSpPr>
          <p:cNvPr id="43" name="Shape 43"/>
          <p:cNvSpPr txBox="1"/>
          <p:nvPr>
            <p:ph idx="2" type="body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 sz="2400"/>
            </a:lvl1pPr>
            <a:lvl2pPr rtl="0">
              <a:spcBef>
                <a:spcPts val="0"/>
              </a:spcBef>
              <a:defRPr sz="2000"/>
            </a:lvl2pPr>
            <a:lvl3pPr rtl="0">
              <a:spcBef>
                <a:spcPts val="0"/>
              </a:spcBef>
              <a:defRPr sz="1800"/>
            </a:lvl3pPr>
            <a:lvl4pPr rtl="0">
              <a:spcBef>
                <a:spcPts val="0"/>
              </a:spcBef>
              <a:defRPr sz="1600"/>
            </a:lvl4pPr>
            <a:lvl5pPr rtl="0">
              <a:spcBef>
                <a:spcPts val="0"/>
              </a:spcBef>
              <a:defRPr sz="1600"/>
            </a:lvl5pPr>
            <a:lvl6pPr rtl="0">
              <a:spcBef>
                <a:spcPts val="0"/>
              </a:spcBef>
              <a:defRPr sz="1600"/>
            </a:lvl6pPr>
            <a:lvl7pPr rtl="0">
              <a:spcBef>
                <a:spcPts val="0"/>
              </a:spcBef>
              <a:defRPr sz="1600"/>
            </a:lvl7pPr>
            <a:lvl8pPr rtl="0">
              <a:spcBef>
                <a:spcPts val="0"/>
              </a:spcBef>
              <a:defRPr sz="1600"/>
            </a:lvl8pPr>
            <a:lvl9pPr rtl="0">
              <a:spcBef>
                <a:spcPts val="0"/>
              </a:spcBef>
              <a:defRPr sz="1600"/>
            </a:lvl9pPr>
          </a:lstStyle>
          <a:p/>
        </p:txBody>
      </p:sp>
      <p:sp>
        <p:nvSpPr>
          <p:cNvPr id="44" name="Shape 44"/>
          <p:cNvSpPr txBox="1"/>
          <p:nvPr>
            <p:ph idx="3" type="body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Font typeface="Verdana"/>
              <a:buNone/>
              <a:defRPr b="1" sz="2400"/>
            </a:lvl1pPr>
            <a:lvl2pPr indent="0" marL="457200" rtl="0">
              <a:spcBef>
                <a:spcPts val="0"/>
              </a:spcBef>
              <a:buFont typeface="Verdana"/>
              <a:buNone/>
              <a:defRPr b="1" sz="2000"/>
            </a:lvl2pPr>
            <a:lvl3pPr indent="0" marL="914400" rtl="0">
              <a:spcBef>
                <a:spcPts val="0"/>
              </a:spcBef>
              <a:buFont typeface="Verdana"/>
              <a:buNone/>
              <a:defRPr b="1" sz="1800"/>
            </a:lvl3pPr>
            <a:lvl4pPr indent="0" marL="1371600" rtl="0">
              <a:spcBef>
                <a:spcPts val="0"/>
              </a:spcBef>
              <a:buFont typeface="Verdana"/>
              <a:buNone/>
              <a:defRPr b="1" sz="1600"/>
            </a:lvl4pPr>
            <a:lvl5pPr indent="0" marL="1828800" rtl="0">
              <a:spcBef>
                <a:spcPts val="0"/>
              </a:spcBef>
              <a:buFont typeface="Verdana"/>
              <a:buNone/>
              <a:defRPr b="1" sz="1600"/>
            </a:lvl5pPr>
            <a:lvl6pPr indent="0" marL="2286000" rtl="0">
              <a:spcBef>
                <a:spcPts val="0"/>
              </a:spcBef>
              <a:buNone/>
              <a:defRPr b="1" sz="1600"/>
            </a:lvl6pPr>
            <a:lvl7pPr indent="0" marL="2743200" rtl="0">
              <a:spcBef>
                <a:spcPts val="0"/>
              </a:spcBef>
              <a:buNone/>
              <a:defRPr b="1" sz="1600"/>
            </a:lvl7pPr>
            <a:lvl8pPr indent="0" marL="3200400" rtl="0">
              <a:spcBef>
                <a:spcPts val="0"/>
              </a:spcBef>
              <a:buNone/>
              <a:defRPr b="1" sz="1600"/>
            </a:lvl8pPr>
            <a:lvl9pPr indent="0" marL="3657600" rtl="0">
              <a:spcBef>
                <a:spcPts val="0"/>
              </a:spcBef>
              <a:buNone/>
              <a:defRPr b="1" sz="1600"/>
            </a:lvl9pPr>
          </a:lstStyle>
          <a:p/>
        </p:txBody>
      </p:sp>
      <p:sp>
        <p:nvSpPr>
          <p:cNvPr id="45" name="Shape 45"/>
          <p:cNvSpPr txBox="1"/>
          <p:nvPr>
            <p:ph idx="4" type="body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 sz="2400"/>
            </a:lvl1pPr>
            <a:lvl2pPr rtl="0">
              <a:spcBef>
                <a:spcPts val="0"/>
              </a:spcBef>
              <a:defRPr sz="2000"/>
            </a:lvl2pPr>
            <a:lvl3pPr rtl="0">
              <a:spcBef>
                <a:spcPts val="0"/>
              </a:spcBef>
              <a:defRPr sz="1800"/>
            </a:lvl3pPr>
            <a:lvl4pPr rtl="0">
              <a:spcBef>
                <a:spcPts val="0"/>
              </a:spcBef>
              <a:defRPr sz="1600"/>
            </a:lvl4pPr>
            <a:lvl5pPr rtl="0">
              <a:spcBef>
                <a:spcPts val="0"/>
              </a:spcBef>
              <a:defRPr sz="1600"/>
            </a:lvl5pPr>
            <a:lvl6pPr rtl="0">
              <a:spcBef>
                <a:spcPts val="0"/>
              </a:spcBef>
              <a:defRPr sz="1600"/>
            </a:lvl6pPr>
            <a:lvl7pPr rtl="0">
              <a:spcBef>
                <a:spcPts val="0"/>
              </a:spcBef>
              <a:defRPr sz="1600"/>
            </a:lvl7pPr>
            <a:lvl8pPr rtl="0">
              <a:spcBef>
                <a:spcPts val="0"/>
              </a:spcBef>
              <a:defRPr sz="1600"/>
            </a:lvl8pPr>
            <a:lvl9pPr rtl="0">
              <a:spcBef>
                <a:spcPts val="0"/>
              </a:spcBef>
              <a:defRPr sz="1600"/>
            </a:lvl9pPr>
          </a:lstStyle>
          <a:p/>
        </p:txBody>
      </p:sp>
      <p:sp>
        <p:nvSpPr>
          <p:cNvPr id="46" name="Shape 46"/>
          <p:cNvSpPr txBox="1"/>
          <p:nvPr>
            <p:ph idx="10" type="dt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48" name="Shape 48"/>
          <p:cNvSpPr txBox="1"/>
          <p:nvPr>
            <p:ph idx="12" type="sldNum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fld id="{00000000-1234-1234-1234-123412341234}" type="slidenum">
              <a:rPr b="0" baseline="0" i="0" lang="en-US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type="title"/>
          </p:nvPr>
        </p:nvSpPr>
        <p:spPr>
          <a:xfrm>
            <a:off x="574675" y="304800"/>
            <a:ext cx="8001000" cy="121602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51" name="Shape 51"/>
          <p:cNvSpPr txBox="1"/>
          <p:nvPr>
            <p:ph idx="10" type="dt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52" name="Shape 52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53" name="Shape 53"/>
          <p:cNvSpPr txBox="1"/>
          <p:nvPr>
            <p:ph idx="12" type="sldNum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fld id="{00000000-1234-1234-1234-123412341234}" type="slidenum">
              <a:rPr b="0" baseline="0" i="0" lang="en-US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defRPr b="1" sz="2000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56" name="Shape 56"/>
          <p:cNvSpPr txBox="1"/>
          <p:nvPr>
            <p:ph idx="1" type="body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 sz="3200"/>
            </a:lvl1pPr>
            <a:lvl2pPr rtl="0">
              <a:spcBef>
                <a:spcPts val="0"/>
              </a:spcBef>
              <a:defRPr sz="2800"/>
            </a:lvl2pPr>
            <a:lvl3pPr rtl="0">
              <a:spcBef>
                <a:spcPts val="0"/>
              </a:spcBef>
              <a:defRPr sz="2400"/>
            </a:lvl3pPr>
            <a:lvl4pPr rtl="0">
              <a:spcBef>
                <a:spcPts val="0"/>
              </a:spcBef>
              <a:defRPr sz="2000"/>
            </a:lvl4pPr>
            <a:lvl5pPr rtl="0">
              <a:spcBef>
                <a:spcPts val="0"/>
              </a:spcBef>
              <a:defRPr sz="2000"/>
            </a:lvl5pPr>
            <a:lvl6pPr rtl="0">
              <a:spcBef>
                <a:spcPts val="0"/>
              </a:spcBef>
              <a:defRPr sz="2000"/>
            </a:lvl6pPr>
            <a:lvl7pPr rtl="0">
              <a:spcBef>
                <a:spcPts val="0"/>
              </a:spcBef>
              <a:defRPr sz="2000"/>
            </a:lvl7pPr>
            <a:lvl8pPr rtl="0">
              <a:spcBef>
                <a:spcPts val="0"/>
              </a:spcBef>
              <a:defRPr sz="2000"/>
            </a:lvl8pPr>
            <a:lvl9pPr rtl="0">
              <a:spcBef>
                <a:spcPts val="0"/>
              </a:spcBef>
              <a:defRPr sz="2000"/>
            </a:lvl9pPr>
          </a:lstStyle>
          <a:p/>
        </p:txBody>
      </p:sp>
      <p:sp>
        <p:nvSpPr>
          <p:cNvPr id="57" name="Shape 57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Verdana"/>
              <a:buNone/>
              <a:defRPr sz="1400"/>
            </a:lvl1pPr>
            <a:lvl2pPr indent="0" marL="457200" rtl="0">
              <a:spcBef>
                <a:spcPts val="0"/>
              </a:spcBef>
              <a:buFont typeface="Verdana"/>
              <a:buNone/>
              <a:defRPr sz="1200"/>
            </a:lvl2pPr>
            <a:lvl3pPr indent="0" marL="914400" rtl="0">
              <a:spcBef>
                <a:spcPts val="0"/>
              </a:spcBef>
              <a:buFont typeface="Verdana"/>
              <a:buNone/>
              <a:defRPr sz="1000"/>
            </a:lvl3pPr>
            <a:lvl4pPr indent="0" marL="1371600" rtl="0">
              <a:spcBef>
                <a:spcPts val="0"/>
              </a:spcBef>
              <a:buFont typeface="Verdana"/>
              <a:buNone/>
              <a:defRPr sz="900"/>
            </a:lvl4pPr>
            <a:lvl5pPr indent="0" marL="1828800" rtl="0">
              <a:spcBef>
                <a:spcPts val="0"/>
              </a:spcBef>
              <a:buFont typeface="Verdana"/>
              <a:buNone/>
              <a:defRPr sz="900"/>
            </a:lvl5pPr>
            <a:lvl6pPr indent="0" marL="2286000" rtl="0">
              <a:spcBef>
                <a:spcPts val="0"/>
              </a:spcBef>
              <a:buNone/>
              <a:defRPr sz="900"/>
            </a:lvl6pPr>
            <a:lvl7pPr indent="0" marL="2743200" rtl="0">
              <a:spcBef>
                <a:spcPts val="0"/>
              </a:spcBef>
              <a:buNone/>
              <a:defRPr sz="900"/>
            </a:lvl7pPr>
            <a:lvl8pPr indent="0" marL="3200400" rtl="0">
              <a:spcBef>
                <a:spcPts val="0"/>
              </a:spcBef>
              <a:buNone/>
              <a:defRPr sz="900"/>
            </a:lvl8pPr>
            <a:lvl9pPr indent="0" marL="3657600" rtl="0">
              <a:spcBef>
                <a:spcPts val="0"/>
              </a:spcBef>
              <a:buNone/>
              <a:defRPr sz="900"/>
            </a:lvl9pPr>
          </a:lstStyle>
          <a:p/>
        </p:txBody>
      </p:sp>
      <p:sp>
        <p:nvSpPr>
          <p:cNvPr id="58" name="Shape 58"/>
          <p:cNvSpPr txBox="1"/>
          <p:nvPr>
            <p:ph idx="10" type="dt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59" name="Shape 59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60" name="Shape 60"/>
          <p:cNvSpPr txBox="1"/>
          <p:nvPr>
            <p:ph idx="12" type="sldNum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fld id="{00000000-1234-1234-1234-123412341234}" type="slidenum">
              <a:rPr b="0" baseline="0" i="0" lang="en-US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 with Ca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defRPr b="1" sz="2000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3" name="Shape 63"/>
          <p:cNvSpPr/>
          <p:nvPr>
            <p:ph idx="2" type="pic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2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2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24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buFont typeface="Arial"/>
              <a:buNone/>
              <a:defRPr b="0" baseline="0" i="0" sz="2000" u="none" cap="none" strike="noStrike"/>
            </a:lvl6pPr>
            <a:lvl7pPr indent="0" marL="2743200" marR="0" rtl="0" algn="l">
              <a:spcBef>
                <a:spcPts val="0"/>
              </a:spcBef>
              <a:buFont typeface="Arial"/>
              <a:buNone/>
              <a:defRPr b="0" baseline="0" i="0" sz="2000" u="none" cap="none" strike="noStrike"/>
            </a:lvl7pPr>
            <a:lvl8pPr indent="0" marL="3200400" marR="0" rtl="0" algn="l">
              <a:spcBef>
                <a:spcPts val="0"/>
              </a:spcBef>
              <a:buFont typeface="Arial"/>
              <a:buNone/>
              <a:defRPr b="0" baseline="0" i="0" sz="2000" u="none" cap="none" strike="noStrike"/>
            </a:lvl8pPr>
            <a:lvl9pPr indent="0" marL="3657600" marR="0" rtl="0" algn="l">
              <a:spcBef>
                <a:spcPts val="0"/>
              </a:spcBef>
              <a:buFont typeface="Arial"/>
              <a:buNone/>
              <a:defRPr b="0" baseline="0" i="0" sz="2000" u="none" cap="none" strike="noStrike"/>
            </a:lvl9pPr>
          </a:lstStyle>
          <a:p/>
        </p:txBody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Verdana"/>
              <a:buNone/>
              <a:defRPr sz="1400"/>
            </a:lvl1pPr>
            <a:lvl2pPr indent="0" marL="457200" rtl="0">
              <a:spcBef>
                <a:spcPts val="0"/>
              </a:spcBef>
              <a:buFont typeface="Verdana"/>
              <a:buNone/>
              <a:defRPr sz="1200"/>
            </a:lvl2pPr>
            <a:lvl3pPr indent="0" marL="914400" rtl="0">
              <a:spcBef>
                <a:spcPts val="0"/>
              </a:spcBef>
              <a:buFont typeface="Verdana"/>
              <a:buNone/>
              <a:defRPr sz="1000"/>
            </a:lvl3pPr>
            <a:lvl4pPr indent="0" marL="1371600" rtl="0">
              <a:spcBef>
                <a:spcPts val="0"/>
              </a:spcBef>
              <a:buFont typeface="Verdana"/>
              <a:buNone/>
              <a:defRPr sz="900"/>
            </a:lvl4pPr>
            <a:lvl5pPr indent="0" marL="1828800" rtl="0">
              <a:spcBef>
                <a:spcPts val="0"/>
              </a:spcBef>
              <a:buFont typeface="Verdana"/>
              <a:buNone/>
              <a:defRPr sz="900"/>
            </a:lvl5pPr>
            <a:lvl6pPr indent="0" marL="2286000" rtl="0">
              <a:spcBef>
                <a:spcPts val="0"/>
              </a:spcBef>
              <a:buNone/>
              <a:defRPr sz="900"/>
            </a:lvl6pPr>
            <a:lvl7pPr indent="0" marL="2743200" rtl="0">
              <a:spcBef>
                <a:spcPts val="0"/>
              </a:spcBef>
              <a:buNone/>
              <a:defRPr sz="900"/>
            </a:lvl7pPr>
            <a:lvl8pPr indent="0" marL="3200400" rtl="0">
              <a:spcBef>
                <a:spcPts val="0"/>
              </a:spcBef>
              <a:buNone/>
              <a:defRPr sz="900"/>
            </a:lvl8pPr>
            <a:lvl9pPr indent="0" marL="3657600" rtl="0">
              <a:spcBef>
                <a:spcPts val="0"/>
              </a:spcBef>
              <a:buNone/>
              <a:defRPr sz="900"/>
            </a:lvl9pPr>
          </a:lstStyle>
          <a:p/>
        </p:txBody>
      </p:sp>
      <p:sp>
        <p:nvSpPr>
          <p:cNvPr id="65" name="Shape 65"/>
          <p:cNvSpPr txBox="1"/>
          <p:nvPr>
            <p:ph idx="10" type="dt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66" name="Shape 66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67" name="Shape 67"/>
          <p:cNvSpPr txBox="1"/>
          <p:nvPr>
            <p:ph idx="12" type="sldNum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fld id="{00000000-1234-1234-1234-123412341234}" type="slidenum">
              <a:rPr b="0" baseline="0" i="0" lang="en-US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>
            <a:alpha val="99607"/>
          </a:schemeClr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/>
        </p:nvSpPr>
        <p:spPr>
          <a:xfrm>
            <a:off x="685800" y="2393950"/>
            <a:ext cx="7772400" cy="109537"/>
          </a:xfrm>
          <a:custGeom>
            <a:pathLst>
              <a:path extrusionOk="0" h="120000" w="120000">
                <a:moveTo>
                  <a:pt x="0" y="0"/>
                </a:moveTo>
                <a:lnTo>
                  <a:pt x="74160" y="0"/>
                </a:lnTo>
                <a:lnTo>
                  <a:pt x="74160" y="120000"/>
                </a:lnTo>
                <a:lnTo>
                  <a:pt x="0" y="120000"/>
                </a:lnTo>
                <a:close/>
              </a:path>
              <a:path extrusionOk="0" h="120000" w="120000">
                <a:moveTo>
                  <a:pt x="0" y="0"/>
                </a:moveTo>
                <a:lnTo>
                  <a:pt x="120000" y="0"/>
                </a:lnTo>
              </a:path>
            </a:pathLst>
          </a:custGeom>
          <a:solidFill>
            <a:schemeClr val="accent2"/>
          </a:solidFill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" name="Shape 6"/>
          <p:cNvSpPr txBox="1"/>
          <p:nvPr>
            <p:ph type="title"/>
          </p:nvPr>
        </p:nvSpPr>
        <p:spPr>
          <a:xfrm>
            <a:off x="574675" y="304800"/>
            <a:ext cx="8001000" cy="121602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0" marR="0" rtl="0" algn="l">
              <a:spcBef>
                <a:spcPts val="0"/>
              </a:spcBef>
              <a:defRPr/>
            </a:lvl2pPr>
            <a:lvl3pPr indent="0" marL="0" marR="0" rtl="0" algn="l">
              <a:spcBef>
                <a:spcPts val="0"/>
              </a:spcBef>
              <a:defRPr/>
            </a:lvl3pPr>
            <a:lvl4pPr indent="0" marL="0" marR="0" rtl="0" algn="l">
              <a:spcBef>
                <a:spcPts val="0"/>
              </a:spcBef>
              <a:defRPr/>
            </a:lvl4pPr>
            <a:lvl5pPr indent="0" marL="0" marR="0" rtl="0" algn="l">
              <a:spcBef>
                <a:spcPts val="0"/>
              </a:spcBef>
              <a:defRPr/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566737" y="1752600"/>
            <a:ext cx="8001000" cy="4267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79400" marL="469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•"/>
              <a:defRPr b="0" baseline="0" i="0" sz="3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06069" marL="908050" marR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o"/>
              <a:defRPr b="0" baseline="0" i="0" sz="2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6385" marL="1304925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Char char="▪"/>
              <a:defRPr b="0" baseline="0" i="0" sz="23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96861" marL="1693861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Char char="❖"/>
              <a:defRPr b="0" baseline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15911" marL="2093911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Char char="●"/>
              <a:defRPr b="0" baseline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8" name="Shape 8"/>
          <p:cNvSpPr txBox="1"/>
          <p:nvPr>
            <p:ph idx="10" type="dt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9" name="Shape 9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0" name="Shape 10"/>
          <p:cNvSpPr txBox="1"/>
          <p:nvPr>
            <p:ph idx="12" type="sldNum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b="0" baseline="0" i="0" lang="en-US" sz="1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*</a:t>
            </a: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>
            <a:alpha val="99607"/>
          </a:schemeClr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/>
          <p:nvPr>
            <p:ph type="title"/>
          </p:nvPr>
        </p:nvSpPr>
        <p:spPr>
          <a:xfrm>
            <a:off x="574675" y="304800"/>
            <a:ext cx="8001000" cy="121602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0" marR="0" rtl="0" algn="l">
              <a:spcBef>
                <a:spcPts val="0"/>
              </a:spcBef>
              <a:defRPr/>
            </a:lvl2pPr>
            <a:lvl3pPr indent="0" marL="0" marR="0" rtl="0" algn="l">
              <a:spcBef>
                <a:spcPts val="0"/>
              </a:spcBef>
              <a:defRPr/>
            </a:lvl3pPr>
            <a:lvl4pPr indent="0" marL="0" marR="0" rtl="0" algn="l">
              <a:spcBef>
                <a:spcPts val="0"/>
              </a:spcBef>
              <a:defRPr/>
            </a:lvl4pPr>
            <a:lvl5pPr indent="0" marL="0" marR="0" rtl="0" algn="l">
              <a:spcBef>
                <a:spcPts val="0"/>
              </a:spcBef>
              <a:defRPr/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566737" y="1752600"/>
            <a:ext cx="8001000" cy="4267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79400" marL="469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•"/>
              <a:defRPr b="0" baseline="0" i="0" sz="3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06069" marL="908050" marR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o"/>
              <a:defRPr b="0" baseline="0" i="0" sz="2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6385" marL="1304925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Char char="▪"/>
              <a:defRPr b="0" baseline="0" i="0" sz="23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96861" marL="1693861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Char char="❖"/>
              <a:defRPr b="0" baseline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15911" marL="2093911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Char char="●"/>
              <a:defRPr b="0" baseline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93" name="Shape 93"/>
          <p:cNvSpPr/>
          <p:nvPr/>
        </p:nvSpPr>
        <p:spPr>
          <a:xfrm>
            <a:off x="609600" y="1566862"/>
            <a:ext cx="7958137" cy="109537"/>
          </a:xfrm>
          <a:custGeom>
            <a:pathLst>
              <a:path extrusionOk="0" h="120000" w="120000">
                <a:moveTo>
                  <a:pt x="0" y="0"/>
                </a:moveTo>
                <a:lnTo>
                  <a:pt x="70200" y="0"/>
                </a:lnTo>
                <a:lnTo>
                  <a:pt x="70200" y="120000"/>
                </a:lnTo>
                <a:lnTo>
                  <a:pt x="0" y="120000"/>
                </a:lnTo>
                <a:close/>
              </a:path>
              <a:path extrusionOk="0" h="120000" w="120000">
                <a:moveTo>
                  <a:pt x="0" y="0"/>
                </a:moveTo>
                <a:lnTo>
                  <a:pt x="120000" y="0"/>
                </a:lnTo>
              </a:path>
            </a:pathLst>
          </a:custGeom>
          <a:solidFill>
            <a:schemeClr val="accent2"/>
          </a:solidFill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94" name="Shape 94"/>
          <p:cNvCxnSpPr/>
          <p:nvPr/>
        </p:nvCxnSpPr>
        <p:spPr>
          <a:xfrm>
            <a:off x="609600" y="6172200"/>
            <a:ext cx="7924799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5" name="Shape 95"/>
          <p:cNvSpPr txBox="1"/>
          <p:nvPr>
            <p:ph idx="10" type="dt"/>
          </p:nvPr>
        </p:nvSpPr>
        <p:spPr>
          <a:xfrm>
            <a:off x="609600" y="6245225"/>
            <a:ext cx="19811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96" name="Shape 96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97" name="Shape 97"/>
          <p:cNvSpPr txBox="1"/>
          <p:nvPr>
            <p:ph idx="12" type="sldNum"/>
          </p:nvPr>
        </p:nvSpPr>
        <p:spPr>
          <a:xfrm>
            <a:off x="6553200" y="6245225"/>
            <a:ext cx="19811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b="0" baseline="0" i="0" lang="en-US" sz="1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*</a:t>
            </a: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1.jpg"/><Relationship Id="rId4" Type="http://schemas.openxmlformats.org/officeDocument/2006/relationships/image" Target="../media/image00.png"/><Relationship Id="rId5" Type="http://schemas.openxmlformats.org/officeDocument/2006/relationships/image" Target="../media/image03.png"/><Relationship Id="rId6" Type="http://schemas.openxmlformats.org/officeDocument/2006/relationships/image" Target="../media/image0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0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g"/><Relationship Id="rId4" Type="http://schemas.openxmlformats.org/officeDocument/2006/relationships/image" Target="../media/image2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04.jpg"/><Relationship Id="rId4" Type="http://schemas.openxmlformats.org/officeDocument/2006/relationships/image" Target="../media/image0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07.jpg"/><Relationship Id="rId4" Type="http://schemas.openxmlformats.org/officeDocument/2006/relationships/image" Target="../media/image09.jpg"/><Relationship Id="rId5" Type="http://schemas.openxmlformats.org/officeDocument/2006/relationships/image" Target="../media/image12.jpg"/><Relationship Id="rId6" Type="http://schemas.openxmlformats.org/officeDocument/2006/relationships/image" Target="../media/image11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4.jpg"/><Relationship Id="rId4" Type="http://schemas.openxmlformats.org/officeDocument/2006/relationships/image" Target="../media/image16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9.jpg"/><Relationship Id="rId4" Type="http://schemas.openxmlformats.org/officeDocument/2006/relationships/image" Target="../media/image21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3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0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2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2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6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5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7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1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8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>
            <p:ph idx="4294967295" type="ctrTitle"/>
          </p:nvPr>
        </p:nvSpPr>
        <p:spPr>
          <a:xfrm>
            <a:off x="685800" y="838200"/>
            <a:ext cx="7772400" cy="13715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r>
              <a:rPr b="0" baseline="0" i="0" lang="en-US" sz="2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СОВРЕМЕННАЯ ТЕХНОЛОГИЯ ДОРОЖНЫХ ПОКРЫТИЙ</a:t>
            </a:r>
            <a:br>
              <a:rPr b="0" baseline="0" i="0" lang="en-US" sz="2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baseline="0" i="0" lang="en-US" sz="1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MODERN SEAL COATING TECHNOLOGY</a:t>
            </a:r>
          </a:p>
        </p:txBody>
      </p:sp>
      <p:sp>
        <p:nvSpPr>
          <p:cNvPr id="85" name="Shape 85"/>
          <p:cNvSpPr txBox="1"/>
          <p:nvPr>
            <p:ph idx="4294967295" type="subTitle"/>
          </p:nvPr>
        </p:nvSpPr>
        <p:spPr>
          <a:xfrm>
            <a:off x="1066800" y="5334000"/>
            <a:ext cx="4724400" cy="838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Verdana"/>
              <a:buNone/>
            </a:pPr>
            <a:r>
              <a:rPr b="0" baseline="0" i="0" lang="en-US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Tony Kucharek, P.Eng., C.Chem.</a:t>
            </a:r>
          </a:p>
          <a:p>
            <a:pPr indent="0" lvl="0" marL="0" marR="0" rtl="0" algn="l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Verdana"/>
              <a:buNone/>
            </a:pPr>
            <a:r>
              <a:rPr b="0" baseline="0" i="0" lang="en-US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NFLD DOT Meeting</a:t>
            </a:r>
          </a:p>
          <a:p>
            <a:pPr indent="0" lvl="0" marL="0" marR="0" rtl="0" algn="l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Verdana"/>
              <a:buNone/>
            </a:pPr>
            <a:r>
              <a:rPr b="0" baseline="0" i="0" lang="en-US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Toronto, May 11</a:t>
            </a:r>
            <a:r>
              <a:rPr b="0" baseline="30000" i="0" lang="en-US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th</a:t>
            </a:r>
            <a:r>
              <a:rPr b="0" baseline="0" i="0" lang="en-US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2007</a:t>
            </a:r>
          </a:p>
        </p:txBody>
      </p:sp>
      <p:pic>
        <p:nvPicPr>
          <p:cNvPr id="86" name="Shape 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2691064">
            <a:off x="7620000" y="5410199"/>
            <a:ext cx="706436" cy="706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24600" y="5334000"/>
            <a:ext cx="998536" cy="862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Shape 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0" y="2590800"/>
            <a:ext cx="3378200" cy="2533650"/>
          </a:xfrm>
          <a:prstGeom prst="rect">
            <a:avLst/>
          </a:prstGeom>
          <a:noFill/>
          <a:ln cap="flat" cmpd="sng" w="9525">
            <a:solidFill>
              <a:srgbClr val="808080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89" name="Shape 8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19200" y="2590800"/>
            <a:ext cx="3378200" cy="2533650"/>
          </a:xfrm>
          <a:prstGeom prst="rect">
            <a:avLst/>
          </a:prstGeom>
          <a:noFill/>
          <a:ln cap="flat" cmpd="sng" w="9525">
            <a:solidFill>
              <a:srgbClr val="808080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CC00"/>
              </a:gs>
              <a:gs pos="100000">
                <a:srgbClr val="FFFF66"/>
              </a:gs>
            </a:gsLst>
            <a:lin ang="5400000" scaled="0"/>
          </a:gra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5" name="Shape 265"/>
          <p:cNvSpPr/>
          <p:nvPr/>
        </p:nvSpPr>
        <p:spPr>
          <a:xfrm>
            <a:off x="3203575" y="3357562"/>
            <a:ext cx="5327649" cy="3587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6" name="Shape 266"/>
          <p:cNvSpPr/>
          <p:nvPr/>
        </p:nvSpPr>
        <p:spPr>
          <a:xfrm>
            <a:off x="3203575" y="3716337"/>
            <a:ext cx="5327649" cy="360362"/>
          </a:xfrm>
          <a:prstGeom prst="rect">
            <a:avLst/>
          </a:prstGeom>
          <a:solidFill>
            <a:srgbClr val="9933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7" name="Shape 267"/>
          <p:cNvSpPr/>
          <p:nvPr/>
        </p:nvSpPr>
        <p:spPr>
          <a:xfrm>
            <a:off x="323850" y="620712"/>
            <a:ext cx="8496299" cy="56165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8" name="Shape 268"/>
          <p:cNvSpPr/>
          <p:nvPr/>
        </p:nvSpPr>
        <p:spPr>
          <a:xfrm>
            <a:off x="0" y="836612"/>
            <a:ext cx="3779836" cy="576262"/>
          </a:xfrm>
          <a:prstGeom prst="parallelogram">
            <a:avLst>
              <a:gd fmla="val 28636" name="adj"/>
            </a:avLst>
          </a:prstGeom>
          <a:solidFill>
            <a:srgbClr val="FFFFFF">
              <a:alpha val="69803"/>
            </a:srgbClr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9" name="Shape 269"/>
          <p:cNvSpPr txBox="1"/>
          <p:nvPr>
            <p:ph idx="4294967295" type="title"/>
          </p:nvPr>
        </p:nvSpPr>
        <p:spPr>
          <a:xfrm>
            <a:off x="574675" y="304800"/>
            <a:ext cx="8001000" cy="12160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r>
              <a:rPr b="0" baseline="0" i="1" lang="en-US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Chip Seals</a:t>
            </a:r>
          </a:p>
        </p:txBody>
      </p:sp>
      <p:sp>
        <p:nvSpPr>
          <p:cNvPr id="270" name="Shape 270"/>
          <p:cNvSpPr txBox="1"/>
          <p:nvPr/>
        </p:nvSpPr>
        <p:spPr>
          <a:xfrm>
            <a:off x="304800" y="5334000"/>
            <a:ext cx="8496299" cy="9382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Двойной Чип Сил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Double Chip Seal</a:t>
            </a:r>
          </a:p>
        </p:txBody>
      </p:sp>
      <p:sp>
        <p:nvSpPr>
          <p:cNvPr id="271" name="Shape 271"/>
          <p:cNvSpPr txBox="1"/>
          <p:nvPr/>
        </p:nvSpPr>
        <p:spPr>
          <a:xfrm>
            <a:off x="3886200" y="4648200"/>
            <a:ext cx="2447925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Подложка/Основа</a:t>
            </a: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Substrate</a:t>
            </a:r>
          </a:p>
        </p:txBody>
      </p:sp>
      <p:sp>
        <p:nvSpPr>
          <p:cNvPr id="272" name="Shape 272"/>
          <p:cNvSpPr/>
          <p:nvPr/>
        </p:nvSpPr>
        <p:spPr>
          <a:xfrm>
            <a:off x="3203575" y="4076700"/>
            <a:ext cx="5327649" cy="360362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273" name="Shape 273"/>
          <p:cNvCxnSpPr/>
          <p:nvPr/>
        </p:nvCxnSpPr>
        <p:spPr>
          <a:xfrm rot="10800000">
            <a:off x="3962400" y="4343399"/>
            <a:ext cx="609599" cy="381000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lg" w="lg" type="triangle"/>
          </a:ln>
        </p:spPr>
      </p:cxnSp>
      <p:sp>
        <p:nvSpPr>
          <p:cNvPr id="274" name="Shape 274"/>
          <p:cNvSpPr txBox="1"/>
          <p:nvPr/>
        </p:nvSpPr>
        <p:spPr>
          <a:xfrm>
            <a:off x="304800" y="5029200"/>
            <a:ext cx="2606674" cy="1077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1-й слой связующего материала</a:t>
            </a: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b="0" baseline="30000" i="0" lang="en-US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</a:t>
            </a:r>
            <a:r>
              <a:rPr b="0" baseline="0" i="0" lang="en-US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layer of binder</a:t>
            </a:r>
          </a:p>
        </p:txBody>
      </p:sp>
      <p:cxnSp>
        <p:nvCxnSpPr>
          <p:cNvPr id="275" name="Shape 275"/>
          <p:cNvCxnSpPr/>
          <p:nvPr/>
        </p:nvCxnSpPr>
        <p:spPr>
          <a:xfrm flipH="1" rot="10800000">
            <a:off x="2590800" y="4003674"/>
            <a:ext cx="612775" cy="1025525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lg" w="lg" type="triangle"/>
          </a:ln>
        </p:spPr>
      </p:cxnSp>
      <p:sp>
        <p:nvSpPr>
          <p:cNvPr id="276" name="Shape 276"/>
          <p:cNvSpPr txBox="1"/>
          <p:nvPr/>
        </p:nvSpPr>
        <p:spPr>
          <a:xfrm>
            <a:off x="381000" y="2438400"/>
            <a:ext cx="2952750" cy="1077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2-й слой связующего материала</a:t>
            </a: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b="0" baseline="30000" i="0" lang="en-US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nd</a:t>
            </a:r>
            <a:r>
              <a:rPr b="0" baseline="0" i="0" lang="en-US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layer of binder</a:t>
            </a:r>
          </a:p>
        </p:txBody>
      </p:sp>
      <p:cxnSp>
        <p:nvCxnSpPr>
          <p:cNvPr id="277" name="Shape 277"/>
          <p:cNvCxnSpPr/>
          <p:nvPr/>
        </p:nvCxnSpPr>
        <p:spPr>
          <a:xfrm>
            <a:off x="1905000" y="2895600"/>
            <a:ext cx="1300162" cy="714374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lg" w="lg" type="triangle"/>
          </a:ln>
        </p:spPr>
      </p:cxnSp>
      <p:sp>
        <p:nvSpPr>
          <p:cNvPr id="278" name="Shape 278"/>
          <p:cNvSpPr/>
          <p:nvPr/>
        </p:nvSpPr>
        <p:spPr>
          <a:xfrm>
            <a:off x="5364162" y="3284537"/>
            <a:ext cx="306386" cy="314324"/>
          </a:xfrm>
          <a:custGeom>
            <a:pathLst>
              <a:path extrusionOk="0" h="120000" w="120000">
                <a:moveTo>
                  <a:pt x="60000" y="0"/>
                </a:moveTo>
                <a:lnTo>
                  <a:pt x="19852" y="13235"/>
                </a:lnTo>
                <a:lnTo>
                  <a:pt x="0" y="40000"/>
                </a:lnTo>
                <a:lnTo>
                  <a:pt x="0" y="80000"/>
                </a:lnTo>
                <a:lnTo>
                  <a:pt x="19852" y="106764"/>
                </a:lnTo>
                <a:lnTo>
                  <a:pt x="60000" y="120000"/>
                </a:lnTo>
                <a:lnTo>
                  <a:pt x="100147" y="120000"/>
                </a:lnTo>
                <a:lnTo>
                  <a:pt x="120000" y="80000"/>
                </a:lnTo>
                <a:lnTo>
                  <a:pt x="120000" y="40000"/>
                </a:lnTo>
                <a:lnTo>
                  <a:pt x="60000" y="0"/>
                </a:lnTo>
                <a:close/>
              </a:path>
            </a:pathLst>
          </a:custGeom>
          <a:solidFill>
            <a:srgbClr val="DDDDDD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9" name="Shape 279"/>
          <p:cNvSpPr/>
          <p:nvPr/>
        </p:nvSpPr>
        <p:spPr>
          <a:xfrm>
            <a:off x="6445250" y="3284537"/>
            <a:ext cx="358775" cy="381000"/>
          </a:xfrm>
          <a:custGeom>
            <a:pathLst>
              <a:path extrusionOk="0" h="120000" w="120000">
                <a:moveTo>
                  <a:pt x="60165" y="0"/>
                </a:moveTo>
                <a:lnTo>
                  <a:pt x="120000" y="14876"/>
                </a:lnTo>
                <a:lnTo>
                  <a:pt x="120000" y="60165"/>
                </a:lnTo>
                <a:lnTo>
                  <a:pt x="89917" y="120000"/>
                </a:lnTo>
                <a:lnTo>
                  <a:pt x="60165" y="105123"/>
                </a:lnTo>
                <a:lnTo>
                  <a:pt x="30082" y="120000"/>
                </a:lnTo>
                <a:lnTo>
                  <a:pt x="0" y="75041"/>
                </a:lnTo>
                <a:lnTo>
                  <a:pt x="0" y="30082"/>
                </a:lnTo>
                <a:lnTo>
                  <a:pt x="60165" y="0"/>
                </a:lnTo>
                <a:close/>
              </a:path>
            </a:pathLst>
          </a:custGeom>
          <a:solidFill>
            <a:srgbClr val="DDDDDD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0" name="Shape 280"/>
          <p:cNvSpPr/>
          <p:nvPr/>
        </p:nvSpPr>
        <p:spPr>
          <a:xfrm>
            <a:off x="6084887" y="3284537"/>
            <a:ext cx="333374" cy="315912"/>
          </a:xfrm>
          <a:custGeom>
            <a:pathLst>
              <a:path extrusionOk="0" h="120000" w="120000">
                <a:moveTo>
                  <a:pt x="120000" y="48105"/>
                </a:moveTo>
                <a:lnTo>
                  <a:pt x="102641" y="108105"/>
                </a:lnTo>
                <a:lnTo>
                  <a:pt x="68679" y="120000"/>
                </a:lnTo>
                <a:lnTo>
                  <a:pt x="34339" y="120000"/>
                </a:lnTo>
                <a:lnTo>
                  <a:pt x="17358" y="95947"/>
                </a:lnTo>
                <a:lnTo>
                  <a:pt x="0" y="60000"/>
                </a:lnTo>
                <a:lnTo>
                  <a:pt x="34339" y="12158"/>
                </a:lnTo>
                <a:lnTo>
                  <a:pt x="68679" y="12158"/>
                </a:lnTo>
                <a:lnTo>
                  <a:pt x="85660" y="0"/>
                </a:lnTo>
                <a:lnTo>
                  <a:pt x="120000" y="48105"/>
                </a:lnTo>
                <a:close/>
              </a:path>
            </a:pathLst>
          </a:custGeom>
          <a:solidFill>
            <a:srgbClr val="DDDDDD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1" name="Shape 281"/>
          <p:cNvSpPr/>
          <p:nvPr/>
        </p:nvSpPr>
        <p:spPr>
          <a:xfrm>
            <a:off x="7956550" y="3284537"/>
            <a:ext cx="288925" cy="315912"/>
          </a:xfrm>
          <a:custGeom>
            <a:pathLst>
              <a:path extrusionOk="0" h="120000" w="120000">
                <a:moveTo>
                  <a:pt x="0" y="53235"/>
                </a:moveTo>
                <a:lnTo>
                  <a:pt x="14876" y="0"/>
                </a:lnTo>
                <a:lnTo>
                  <a:pt x="59834" y="0"/>
                </a:lnTo>
                <a:lnTo>
                  <a:pt x="104793" y="26470"/>
                </a:lnTo>
                <a:lnTo>
                  <a:pt x="120000" y="80000"/>
                </a:lnTo>
                <a:lnTo>
                  <a:pt x="89917" y="106764"/>
                </a:lnTo>
                <a:lnTo>
                  <a:pt x="59834" y="106764"/>
                </a:lnTo>
                <a:lnTo>
                  <a:pt x="44958" y="120000"/>
                </a:lnTo>
                <a:lnTo>
                  <a:pt x="0" y="106764"/>
                </a:lnTo>
                <a:lnTo>
                  <a:pt x="0" y="53235"/>
                </a:lnTo>
                <a:close/>
              </a:path>
            </a:pathLst>
          </a:custGeom>
          <a:solidFill>
            <a:srgbClr val="DDDDDD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2" name="Shape 282"/>
          <p:cNvSpPr txBox="1"/>
          <p:nvPr/>
        </p:nvSpPr>
        <p:spPr>
          <a:xfrm>
            <a:off x="304800" y="3733800"/>
            <a:ext cx="2447925" cy="1077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Первый слой мелкого щебеня</a:t>
            </a: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Primary chippings</a:t>
            </a:r>
          </a:p>
        </p:txBody>
      </p:sp>
      <p:sp>
        <p:nvSpPr>
          <p:cNvPr id="283" name="Shape 283"/>
          <p:cNvSpPr/>
          <p:nvPr/>
        </p:nvSpPr>
        <p:spPr>
          <a:xfrm>
            <a:off x="5867400" y="3500437"/>
            <a:ext cx="627061" cy="620711"/>
          </a:xfrm>
          <a:custGeom>
            <a:pathLst>
              <a:path extrusionOk="0" h="120000" w="120000">
                <a:moveTo>
                  <a:pt x="0" y="66764"/>
                </a:moveTo>
                <a:lnTo>
                  <a:pt x="19852" y="40000"/>
                </a:lnTo>
                <a:lnTo>
                  <a:pt x="19852" y="13235"/>
                </a:lnTo>
                <a:lnTo>
                  <a:pt x="99705" y="0"/>
                </a:lnTo>
                <a:lnTo>
                  <a:pt x="120000" y="66764"/>
                </a:lnTo>
                <a:lnTo>
                  <a:pt x="120000" y="93235"/>
                </a:lnTo>
                <a:lnTo>
                  <a:pt x="79852" y="120000"/>
                </a:lnTo>
                <a:lnTo>
                  <a:pt x="19852" y="106764"/>
                </a:lnTo>
                <a:lnTo>
                  <a:pt x="0" y="66764"/>
                </a:lnTo>
                <a:close/>
              </a:path>
            </a:pathLst>
          </a:cu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4" name="Shape 284"/>
          <p:cNvSpPr/>
          <p:nvPr/>
        </p:nvSpPr>
        <p:spPr>
          <a:xfrm flipH="1">
            <a:off x="7740649" y="3429000"/>
            <a:ext cx="836612" cy="622299"/>
          </a:xfrm>
          <a:custGeom>
            <a:pathLst>
              <a:path extrusionOk="0" h="120000" w="120000">
                <a:moveTo>
                  <a:pt x="0" y="40000"/>
                </a:moveTo>
                <a:lnTo>
                  <a:pt x="44958" y="0"/>
                </a:lnTo>
                <a:lnTo>
                  <a:pt x="89917" y="13235"/>
                </a:lnTo>
                <a:lnTo>
                  <a:pt x="120000" y="13235"/>
                </a:lnTo>
                <a:lnTo>
                  <a:pt x="120000" y="66764"/>
                </a:lnTo>
                <a:lnTo>
                  <a:pt x="104793" y="120000"/>
                </a:lnTo>
                <a:lnTo>
                  <a:pt x="44958" y="120000"/>
                </a:lnTo>
                <a:lnTo>
                  <a:pt x="0" y="40000"/>
                </a:lnTo>
                <a:close/>
              </a:path>
            </a:pathLst>
          </a:cu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5" name="Shape 285"/>
          <p:cNvSpPr/>
          <p:nvPr/>
        </p:nvSpPr>
        <p:spPr>
          <a:xfrm>
            <a:off x="4140200" y="3500437"/>
            <a:ext cx="804861" cy="620711"/>
          </a:xfrm>
          <a:custGeom>
            <a:pathLst>
              <a:path extrusionOk="0" h="120000" w="120000">
                <a:moveTo>
                  <a:pt x="0" y="40000"/>
                </a:moveTo>
                <a:lnTo>
                  <a:pt x="34339" y="0"/>
                </a:lnTo>
                <a:lnTo>
                  <a:pt x="85660" y="0"/>
                </a:lnTo>
                <a:lnTo>
                  <a:pt x="120000" y="26470"/>
                </a:lnTo>
                <a:lnTo>
                  <a:pt x="102641" y="66764"/>
                </a:lnTo>
                <a:lnTo>
                  <a:pt x="85660" y="106764"/>
                </a:lnTo>
                <a:lnTo>
                  <a:pt x="68679" y="120000"/>
                </a:lnTo>
                <a:lnTo>
                  <a:pt x="16981" y="120000"/>
                </a:lnTo>
                <a:lnTo>
                  <a:pt x="0" y="66764"/>
                </a:lnTo>
                <a:lnTo>
                  <a:pt x="0" y="40000"/>
                </a:lnTo>
                <a:close/>
              </a:path>
            </a:pathLst>
          </a:cu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6" name="Shape 286"/>
          <p:cNvSpPr/>
          <p:nvPr/>
        </p:nvSpPr>
        <p:spPr>
          <a:xfrm>
            <a:off x="5148262" y="3429000"/>
            <a:ext cx="733425" cy="690561"/>
          </a:xfrm>
          <a:custGeom>
            <a:pathLst>
              <a:path extrusionOk="0" h="120000" w="120000">
                <a:moveTo>
                  <a:pt x="120000" y="48105"/>
                </a:moveTo>
                <a:lnTo>
                  <a:pt x="102641" y="108105"/>
                </a:lnTo>
                <a:lnTo>
                  <a:pt x="68679" y="120000"/>
                </a:lnTo>
                <a:lnTo>
                  <a:pt x="34339" y="120000"/>
                </a:lnTo>
                <a:lnTo>
                  <a:pt x="17358" y="95947"/>
                </a:lnTo>
                <a:lnTo>
                  <a:pt x="0" y="60000"/>
                </a:lnTo>
                <a:lnTo>
                  <a:pt x="34339" y="12158"/>
                </a:lnTo>
                <a:lnTo>
                  <a:pt x="68679" y="12158"/>
                </a:lnTo>
                <a:lnTo>
                  <a:pt x="85660" y="0"/>
                </a:lnTo>
                <a:lnTo>
                  <a:pt x="120000" y="48105"/>
                </a:lnTo>
                <a:close/>
              </a:path>
            </a:pathLst>
          </a:cu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287" name="Shape 287"/>
          <p:cNvCxnSpPr/>
          <p:nvPr/>
        </p:nvCxnSpPr>
        <p:spPr>
          <a:xfrm flipH="1" rot="10800000">
            <a:off x="2057400" y="3810000"/>
            <a:ext cx="1219199" cy="152399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lg" w="lg" type="triangle"/>
          </a:ln>
        </p:spPr>
      </p:cxnSp>
      <p:sp>
        <p:nvSpPr>
          <p:cNvPr id="288" name="Shape 288"/>
          <p:cNvSpPr txBox="1"/>
          <p:nvPr/>
        </p:nvSpPr>
        <p:spPr>
          <a:xfrm>
            <a:off x="381000" y="1524000"/>
            <a:ext cx="3505200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Второй слой мелкого щебеня</a:t>
            </a: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Secondary chippings</a:t>
            </a:r>
          </a:p>
        </p:txBody>
      </p:sp>
      <p:sp>
        <p:nvSpPr>
          <p:cNvPr id="289" name="Shape 289"/>
          <p:cNvSpPr/>
          <p:nvPr/>
        </p:nvSpPr>
        <p:spPr>
          <a:xfrm>
            <a:off x="5724525" y="3284537"/>
            <a:ext cx="374649" cy="381000"/>
          </a:xfrm>
          <a:custGeom>
            <a:pathLst>
              <a:path extrusionOk="0" h="120000" w="120000">
                <a:moveTo>
                  <a:pt x="0" y="40000"/>
                </a:moveTo>
                <a:lnTo>
                  <a:pt x="34339" y="0"/>
                </a:lnTo>
                <a:lnTo>
                  <a:pt x="85660" y="0"/>
                </a:lnTo>
                <a:lnTo>
                  <a:pt x="120000" y="26470"/>
                </a:lnTo>
                <a:lnTo>
                  <a:pt x="102641" y="66764"/>
                </a:lnTo>
                <a:lnTo>
                  <a:pt x="85660" y="106764"/>
                </a:lnTo>
                <a:lnTo>
                  <a:pt x="68679" y="120000"/>
                </a:lnTo>
                <a:lnTo>
                  <a:pt x="16981" y="120000"/>
                </a:lnTo>
                <a:lnTo>
                  <a:pt x="0" y="66764"/>
                </a:lnTo>
                <a:lnTo>
                  <a:pt x="0" y="40000"/>
                </a:lnTo>
                <a:close/>
              </a:path>
            </a:pathLst>
          </a:cu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0" name="Shape 290"/>
          <p:cNvSpPr/>
          <p:nvPr/>
        </p:nvSpPr>
        <p:spPr>
          <a:xfrm>
            <a:off x="3943350" y="3284537"/>
            <a:ext cx="268286" cy="315912"/>
          </a:xfrm>
          <a:custGeom>
            <a:pathLst>
              <a:path extrusionOk="0" h="120000" w="120000">
                <a:moveTo>
                  <a:pt x="0" y="53235"/>
                </a:moveTo>
                <a:lnTo>
                  <a:pt x="14876" y="0"/>
                </a:lnTo>
                <a:lnTo>
                  <a:pt x="59834" y="0"/>
                </a:lnTo>
                <a:lnTo>
                  <a:pt x="104793" y="26470"/>
                </a:lnTo>
                <a:lnTo>
                  <a:pt x="120000" y="80000"/>
                </a:lnTo>
                <a:lnTo>
                  <a:pt x="89917" y="106764"/>
                </a:lnTo>
                <a:lnTo>
                  <a:pt x="59834" y="106764"/>
                </a:lnTo>
                <a:lnTo>
                  <a:pt x="44958" y="120000"/>
                </a:lnTo>
                <a:lnTo>
                  <a:pt x="0" y="106764"/>
                </a:lnTo>
                <a:lnTo>
                  <a:pt x="0" y="53235"/>
                </a:lnTo>
                <a:close/>
              </a:path>
            </a:pathLst>
          </a:cu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1" name="Shape 291"/>
          <p:cNvSpPr/>
          <p:nvPr/>
        </p:nvSpPr>
        <p:spPr>
          <a:xfrm>
            <a:off x="7196136" y="3284537"/>
            <a:ext cx="400049" cy="317500"/>
          </a:xfrm>
          <a:custGeom>
            <a:pathLst>
              <a:path extrusionOk="0" h="120000" w="120000">
                <a:moveTo>
                  <a:pt x="0" y="40000"/>
                </a:moveTo>
                <a:lnTo>
                  <a:pt x="44958" y="0"/>
                </a:lnTo>
                <a:lnTo>
                  <a:pt x="89917" y="13235"/>
                </a:lnTo>
                <a:lnTo>
                  <a:pt x="120000" y="13235"/>
                </a:lnTo>
                <a:lnTo>
                  <a:pt x="120000" y="66764"/>
                </a:lnTo>
                <a:lnTo>
                  <a:pt x="104793" y="120000"/>
                </a:lnTo>
                <a:lnTo>
                  <a:pt x="44958" y="120000"/>
                </a:lnTo>
                <a:lnTo>
                  <a:pt x="0" y="40000"/>
                </a:lnTo>
                <a:close/>
              </a:path>
            </a:pathLst>
          </a:cu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2" name="Shape 292"/>
          <p:cNvSpPr/>
          <p:nvPr/>
        </p:nvSpPr>
        <p:spPr>
          <a:xfrm>
            <a:off x="4572000" y="3284537"/>
            <a:ext cx="396874" cy="317500"/>
          </a:xfrm>
          <a:custGeom>
            <a:pathLst>
              <a:path extrusionOk="0" h="120000" w="120000">
                <a:moveTo>
                  <a:pt x="0" y="40000"/>
                </a:moveTo>
                <a:lnTo>
                  <a:pt x="34339" y="0"/>
                </a:lnTo>
                <a:lnTo>
                  <a:pt x="85660" y="0"/>
                </a:lnTo>
                <a:lnTo>
                  <a:pt x="120000" y="26470"/>
                </a:lnTo>
                <a:lnTo>
                  <a:pt x="102641" y="66764"/>
                </a:lnTo>
                <a:lnTo>
                  <a:pt x="85660" y="106764"/>
                </a:lnTo>
                <a:lnTo>
                  <a:pt x="68679" y="120000"/>
                </a:lnTo>
                <a:lnTo>
                  <a:pt x="16981" y="120000"/>
                </a:lnTo>
                <a:lnTo>
                  <a:pt x="0" y="66764"/>
                </a:lnTo>
                <a:lnTo>
                  <a:pt x="0" y="40000"/>
                </a:lnTo>
                <a:close/>
              </a:path>
            </a:pathLst>
          </a:cu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3" name="Shape 293"/>
          <p:cNvSpPr/>
          <p:nvPr/>
        </p:nvSpPr>
        <p:spPr>
          <a:xfrm>
            <a:off x="7667625" y="3284537"/>
            <a:ext cx="268286" cy="315912"/>
          </a:xfrm>
          <a:custGeom>
            <a:pathLst>
              <a:path extrusionOk="0" h="120000" w="120000">
                <a:moveTo>
                  <a:pt x="0" y="53235"/>
                </a:moveTo>
                <a:lnTo>
                  <a:pt x="14876" y="0"/>
                </a:lnTo>
                <a:lnTo>
                  <a:pt x="59834" y="0"/>
                </a:lnTo>
                <a:lnTo>
                  <a:pt x="104793" y="26470"/>
                </a:lnTo>
                <a:lnTo>
                  <a:pt x="120000" y="80000"/>
                </a:lnTo>
                <a:lnTo>
                  <a:pt x="89917" y="106764"/>
                </a:lnTo>
                <a:lnTo>
                  <a:pt x="59834" y="106764"/>
                </a:lnTo>
                <a:lnTo>
                  <a:pt x="44958" y="120000"/>
                </a:lnTo>
                <a:lnTo>
                  <a:pt x="0" y="106764"/>
                </a:lnTo>
                <a:lnTo>
                  <a:pt x="0" y="53235"/>
                </a:lnTo>
                <a:close/>
              </a:path>
            </a:pathLst>
          </a:cu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4" name="Shape 294"/>
          <p:cNvSpPr txBox="1"/>
          <p:nvPr/>
        </p:nvSpPr>
        <p:spPr>
          <a:xfrm>
            <a:off x="4724400" y="1371600"/>
            <a:ext cx="3581399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Напыление (необязательно)</a:t>
            </a: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Fog seal (optional)</a:t>
            </a:r>
            <a:r>
              <a:rPr b="0" baseline="0" i="0" lang="en-US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cxnSp>
        <p:nvCxnSpPr>
          <p:cNvPr id="295" name="Shape 295"/>
          <p:cNvCxnSpPr/>
          <p:nvPr/>
        </p:nvCxnSpPr>
        <p:spPr>
          <a:xfrm flipH="1">
            <a:off x="3924299" y="2133600"/>
            <a:ext cx="1943100" cy="1223961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lg" w="lg" type="triangle"/>
          </a:ln>
        </p:spPr>
      </p:cxnSp>
      <p:sp>
        <p:nvSpPr>
          <p:cNvPr id="296" name="Shape 296"/>
          <p:cNvSpPr/>
          <p:nvPr/>
        </p:nvSpPr>
        <p:spPr>
          <a:xfrm>
            <a:off x="3203575" y="3240086"/>
            <a:ext cx="5340350" cy="185736"/>
          </a:xfrm>
          <a:custGeom>
            <a:pathLst>
              <a:path extrusionOk="0" h="120000" w="120000">
                <a:moveTo>
                  <a:pt x="0" y="48205"/>
                </a:moveTo>
                <a:cubicBezTo>
                  <a:pt x="463" y="42051"/>
                  <a:pt x="1961" y="8205"/>
                  <a:pt x="2818" y="8205"/>
                </a:cubicBezTo>
                <a:cubicBezTo>
                  <a:pt x="3674" y="8205"/>
                  <a:pt x="4530" y="30769"/>
                  <a:pt x="5172" y="48205"/>
                </a:cubicBezTo>
                <a:cubicBezTo>
                  <a:pt x="5814" y="65641"/>
                  <a:pt x="6278" y="105641"/>
                  <a:pt x="6670" y="112820"/>
                </a:cubicBezTo>
                <a:cubicBezTo>
                  <a:pt x="7063" y="120000"/>
                  <a:pt x="7063" y="110769"/>
                  <a:pt x="7526" y="94358"/>
                </a:cubicBezTo>
                <a:cubicBezTo>
                  <a:pt x="7990" y="77948"/>
                  <a:pt x="8525" y="23589"/>
                  <a:pt x="9453" y="14358"/>
                </a:cubicBezTo>
                <a:cubicBezTo>
                  <a:pt x="10380" y="5128"/>
                  <a:pt x="12235" y="20512"/>
                  <a:pt x="13198" y="35897"/>
                </a:cubicBezTo>
                <a:cubicBezTo>
                  <a:pt x="14161" y="51282"/>
                  <a:pt x="14732" y="99487"/>
                  <a:pt x="15231" y="106666"/>
                </a:cubicBezTo>
                <a:cubicBezTo>
                  <a:pt x="15731" y="113846"/>
                  <a:pt x="15909" y="99487"/>
                  <a:pt x="16302" y="82051"/>
                </a:cubicBezTo>
                <a:cubicBezTo>
                  <a:pt x="16694" y="64615"/>
                  <a:pt x="16623" y="4102"/>
                  <a:pt x="17693" y="2051"/>
                </a:cubicBezTo>
                <a:cubicBezTo>
                  <a:pt x="18763" y="0"/>
                  <a:pt x="21296" y="64615"/>
                  <a:pt x="22829" y="66666"/>
                </a:cubicBezTo>
                <a:cubicBezTo>
                  <a:pt x="24363" y="68717"/>
                  <a:pt x="25612" y="17435"/>
                  <a:pt x="26896" y="17435"/>
                </a:cubicBezTo>
                <a:cubicBezTo>
                  <a:pt x="28180" y="17435"/>
                  <a:pt x="29286" y="67692"/>
                  <a:pt x="30535" y="66666"/>
                </a:cubicBezTo>
                <a:cubicBezTo>
                  <a:pt x="31783" y="65641"/>
                  <a:pt x="33353" y="16410"/>
                  <a:pt x="34494" y="8205"/>
                </a:cubicBezTo>
                <a:cubicBezTo>
                  <a:pt x="35636" y="0"/>
                  <a:pt x="36456" y="7179"/>
                  <a:pt x="37384" y="14358"/>
                </a:cubicBezTo>
                <a:cubicBezTo>
                  <a:pt x="38311" y="21538"/>
                  <a:pt x="39024" y="52307"/>
                  <a:pt x="39952" y="51282"/>
                </a:cubicBezTo>
                <a:cubicBezTo>
                  <a:pt x="40879" y="50256"/>
                  <a:pt x="41629" y="9230"/>
                  <a:pt x="42948" y="8205"/>
                </a:cubicBezTo>
                <a:cubicBezTo>
                  <a:pt x="44268" y="7179"/>
                  <a:pt x="46409" y="41025"/>
                  <a:pt x="47978" y="42051"/>
                </a:cubicBezTo>
                <a:cubicBezTo>
                  <a:pt x="49548" y="43076"/>
                  <a:pt x="50939" y="7179"/>
                  <a:pt x="52366" y="14358"/>
                </a:cubicBezTo>
                <a:cubicBezTo>
                  <a:pt x="53793" y="21538"/>
                  <a:pt x="55469" y="85128"/>
                  <a:pt x="56539" y="85128"/>
                </a:cubicBezTo>
                <a:cubicBezTo>
                  <a:pt x="57609" y="85128"/>
                  <a:pt x="57824" y="29743"/>
                  <a:pt x="58787" y="17435"/>
                </a:cubicBezTo>
                <a:cubicBezTo>
                  <a:pt x="59750" y="5128"/>
                  <a:pt x="61355" y="5128"/>
                  <a:pt x="62425" y="11282"/>
                </a:cubicBezTo>
                <a:cubicBezTo>
                  <a:pt x="63495" y="17435"/>
                  <a:pt x="64280" y="51282"/>
                  <a:pt x="65208" y="54358"/>
                </a:cubicBezTo>
                <a:cubicBezTo>
                  <a:pt x="66135" y="57435"/>
                  <a:pt x="67241" y="40000"/>
                  <a:pt x="68097" y="32820"/>
                </a:cubicBezTo>
                <a:cubicBezTo>
                  <a:pt x="68953" y="25641"/>
                  <a:pt x="69702" y="3076"/>
                  <a:pt x="70451" y="11282"/>
                </a:cubicBezTo>
                <a:cubicBezTo>
                  <a:pt x="71200" y="19487"/>
                  <a:pt x="71486" y="82051"/>
                  <a:pt x="72592" y="85128"/>
                </a:cubicBezTo>
                <a:cubicBezTo>
                  <a:pt x="73697" y="88205"/>
                  <a:pt x="75552" y="34871"/>
                  <a:pt x="77193" y="29743"/>
                </a:cubicBezTo>
                <a:cubicBezTo>
                  <a:pt x="78834" y="24615"/>
                  <a:pt x="80796" y="55384"/>
                  <a:pt x="82437" y="54358"/>
                </a:cubicBezTo>
                <a:cubicBezTo>
                  <a:pt x="84078" y="53333"/>
                  <a:pt x="85790" y="19487"/>
                  <a:pt x="87146" y="20512"/>
                </a:cubicBezTo>
                <a:cubicBezTo>
                  <a:pt x="88501" y="21538"/>
                  <a:pt x="89571" y="57435"/>
                  <a:pt x="90570" y="57435"/>
                </a:cubicBezTo>
                <a:cubicBezTo>
                  <a:pt x="91569" y="57435"/>
                  <a:pt x="92104" y="23589"/>
                  <a:pt x="93139" y="20512"/>
                </a:cubicBezTo>
                <a:cubicBezTo>
                  <a:pt x="94173" y="17435"/>
                  <a:pt x="95743" y="33846"/>
                  <a:pt x="96884" y="38974"/>
                </a:cubicBezTo>
                <a:cubicBezTo>
                  <a:pt x="98026" y="44102"/>
                  <a:pt x="99167" y="53333"/>
                  <a:pt x="100095" y="48205"/>
                </a:cubicBezTo>
                <a:cubicBezTo>
                  <a:pt x="101022" y="43076"/>
                  <a:pt x="101486" y="7179"/>
                  <a:pt x="102449" y="8205"/>
                </a:cubicBezTo>
                <a:cubicBezTo>
                  <a:pt x="103412" y="9230"/>
                  <a:pt x="105089" y="48205"/>
                  <a:pt x="105873" y="51282"/>
                </a:cubicBezTo>
                <a:cubicBezTo>
                  <a:pt x="106658" y="54358"/>
                  <a:pt x="106623" y="33846"/>
                  <a:pt x="107265" y="26666"/>
                </a:cubicBezTo>
                <a:cubicBezTo>
                  <a:pt x="107907" y="19487"/>
                  <a:pt x="108692" y="3076"/>
                  <a:pt x="109726" y="8205"/>
                </a:cubicBezTo>
                <a:cubicBezTo>
                  <a:pt x="110760" y="13333"/>
                  <a:pt x="112294" y="59487"/>
                  <a:pt x="113579" y="60512"/>
                </a:cubicBezTo>
                <a:cubicBezTo>
                  <a:pt x="114863" y="61538"/>
                  <a:pt x="116468" y="19487"/>
                  <a:pt x="117538" y="17435"/>
                </a:cubicBezTo>
                <a:cubicBezTo>
                  <a:pt x="118608" y="15384"/>
                  <a:pt x="119500" y="44102"/>
                  <a:pt x="119999" y="51282"/>
                </a:cubicBezTo>
              </a:path>
            </a:pathLst>
          </a:custGeom>
          <a:noFill/>
          <a:ln cap="flat" cmpd="sng" w="57150">
            <a:solidFill>
              <a:srgbClr val="000000">
                <a:alpha val="49803"/>
              </a:srgbClr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7" name="Shape 297"/>
          <p:cNvSpPr/>
          <p:nvPr/>
        </p:nvSpPr>
        <p:spPr>
          <a:xfrm rot="-5400000">
            <a:off x="8267700" y="3260725"/>
            <a:ext cx="268286" cy="315912"/>
          </a:xfrm>
          <a:custGeom>
            <a:pathLst>
              <a:path extrusionOk="0" h="120000" w="120000">
                <a:moveTo>
                  <a:pt x="0" y="53235"/>
                </a:moveTo>
                <a:lnTo>
                  <a:pt x="14876" y="0"/>
                </a:lnTo>
                <a:lnTo>
                  <a:pt x="59834" y="0"/>
                </a:lnTo>
                <a:lnTo>
                  <a:pt x="104793" y="26470"/>
                </a:lnTo>
                <a:lnTo>
                  <a:pt x="120000" y="80000"/>
                </a:lnTo>
                <a:lnTo>
                  <a:pt x="89917" y="106764"/>
                </a:lnTo>
                <a:lnTo>
                  <a:pt x="59834" y="106764"/>
                </a:lnTo>
                <a:lnTo>
                  <a:pt x="44958" y="120000"/>
                </a:lnTo>
                <a:lnTo>
                  <a:pt x="0" y="106764"/>
                </a:lnTo>
                <a:lnTo>
                  <a:pt x="0" y="53235"/>
                </a:lnTo>
                <a:close/>
              </a:path>
            </a:pathLst>
          </a:cu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8" name="Shape 298"/>
          <p:cNvSpPr/>
          <p:nvPr/>
        </p:nvSpPr>
        <p:spPr>
          <a:xfrm rot="-2520453">
            <a:off x="7524749" y="3573461"/>
            <a:ext cx="268287" cy="315912"/>
          </a:xfrm>
          <a:custGeom>
            <a:pathLst>
              <a:path extrusionOk="0" h="120000" w="120000">
                <a:moveTo>
                  <a:pt x="0" y="53235"/>
                </a:moveTo>
                <a:lnTo>
                  <a:pt x="14876" y="0"/>
                </a:lnTo>
                <a:lnTo>
                  <a:pt x="59834" y="0"/>
                </a:lnTo>
                <a:lnTo>
                  <a:pt x="104793" y="26470"/>
                </a:lnTo>
                <a:lnTo>
                  <a:pt x="120000" y="80000"/>
                </a:lnTo>
                <a:lnTo>
                  <a:pt x="89917" y="106764"/>
                </a:lnTo>
                <a:lnTo>
                  <a:pt x="59834" y="106764"/>
                </a:lnTo>
                <a:lnTo>
                  <a:pt x="44958" y="120000"/>
                </a:lnTo>
                <a:lnTo>
                  <a:pt x="0" y="106764"/>
                </a:lnTo>
                <a:lnTo>
                  <a:pt x="0" y="53235"/>
                </a:lnTo>
                <a:close/>
              </a:path>
            </a:pathLst>
          </a:cu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9" name="Shape 299"/>
          <p:cNvSpPr/>
          <p:nvPr/>
        </p:nvSpPr>
        <p:spPr>
          <a:xfrm rot="-5400000">
            <a:off x="6900861" y="3260725"/>
            <a:ext cx="268286" cy="315912"/>
          </a:xfrm>
          <a:custGeom>
            <a:pathLst>
              <a:path extrusionOk="0" h="120000" w="120000">
                <a:moveTo>
                  <a:pt x="0" y="53235"/>
                </a:moveTo>
                <a:lnTo>
                  <a:pt x="14876" y="0"/>
                </a:lnTo>
                <a:lnTo>
                  <a:pt x="59834" y="0"/>
                </a:lnTo>
                <a:lnTo>
                  <a:pt x="104793" y="26470"/>
                </a:lnTo>
                <a:lnTo>
                  <a:pt x="120000" y="80000"/>
                </a:lnTo>
                <a:lnTo>
                  <a:pt x="89917" y="106764"/>
                </a:lnTo>
                <a:lnTo>
                  <a:pt x="59834" y="106764"/>
                </a:lnTo>
                <a:lnTo>
                  <a:pt x="44958" y="120000"/>
                </a:lnTo>
                <a:lnTo>
                  <a:pt x="0" y="106764"/>
                </a:lnTo>
                <a:lnTo>
                  <a:pt x="0" y="53235"/>
                </a:lnTo>
                <a:close/>
              </a:path>
            </a:pathLst>
          </a:cu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0" name="Shape 300"/>
          <p:cNvSpPr/>
          <p:nvPr/>
        </p:nvSpPr>
        <p:spPr>
          <a:xfrm>
            <a:off x="3203575" y="3284537"/>
            <a:ext cx="268286" cy="315912"/>
          </a:xfrm>
          <a:custGeom>
            <a:pathLst>
              <a:path extrusionOk="0" h="120000" w="120000">
                <a:moveTo>
                  <a:pt x="0" y="53235"/>
                </a:moveTo>
                <a:lnTo>
                  <a:pt x="14876" y="0"/>
                </a:lnTo>
                <a:lnTo>
                  <a:pt x="59834" y="0"/>
                </a:lnTo>
                <a:lnTo>
                  <a:pt x="104793" y="26470"/>
                </a:lnTo>
                <a:lnTo>
                  <a:pt x="120000" y="80000"/>
                </a:lnTo>
                <a:lnTo>
                  <a:pt x="89917" y="106764"/>
                </a:lnTo>
                <a:lnTo>
                  <a:pt x="59834" y="106764"/>
                </a:lnTo>
                <a:lnTo>
                  <a:pt x="44958" y="120000"/>
                </a:lnTo>
                <a:lnTo>
                  <a:pt x="0" y="106764"/>
                </a:lnTo>
                <a:lnTo>
                  <a:pt x="0" y="53235"/>
                </a:lnTo>
                <a:close/>
              </a:path>
            </a:pathLst>
          </a:cu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1" name="Shape 301"/>
          <p:cNvSpPr/>
          <p:nvPr/>
        </p:nvSpPr>
        <p:spPr>
          <a:xfrm>
            <a:off x="4859337" y="3689350"/>
            <a:ext cx="268286" cy="315912"/>
          </a:xfrm>
          <a:custGeom>
            <a:pathLst>
              <a:path extrusionOk="0" h="120000" w="120000">
                <a:moveTo>
                  <a:pt x="0" y="53235"/>
                </a:moveTo>
                <a:lnTo>
                  <a:pt x="14876" y="0"/>
                </a:lnTo>
                <a:lnTo>
                  <a:pt x="59834" y="0"/>
                </a:lnTo>
                <a:lnTo>
                  <a:pt x="104793" y="26470"/>
                </a:lnTo>
                <a:lnTo>
                  <a:pt x="120000" y="80000"/>
                </a:lnTo>
                <a:lnTo>
                  <a:pt x="89917" y="106764"/>
                </a:lnTo>
                <a:lnTo>
                  <a:pt x="59834" y="106764"/>
                </a:lnTo>
                <a:lnTo>
                  <a:pt x="44958" y="120000"/>
                </a:lnTo>
                <a:lnTo>
                  <a:pt x="0" y="106764"/>
                </a:lnTo>
                <a:lnTo>
                  <a:pt x="0" y="53235"/>
                </a:lnTo>
                <a:close/>
              </a:path>
            </a:pathLst>
          </a:cu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2" name="Shape 302"/>
          <p:cNvSpPr/>
          <p:nvPr/>
        </p:nvSpPr>
        <p:spPr>
          <a:xfrm>
            <a:off x="4933950" y="3284537"/>
            <a:ext cx="358775" cy="381000"/>
          </a:xfrm>
          <a:custGeom>
            <a:pathLst>
              <a:path extrusionOk="0" h="120000" w="120000">
                <a:moveTo>
                  <a:pt x="60165" y="0"/>
                </a:moveTo>
                <a:lnTo>
                  <a:pt x="120000" y="14876"/>
                </a:lnTo>
                <a:lnTo>
                  <a:pt x="120000" y="60165"/>
                </a:lnTo>
                <a:lnTo>
                  <a:pt x="89917" y="120000"/>
                </a:lnTo>
                <a:lnTo>
                  <a:pt x="60165" y="105123"/>
                </a:lnTo>
                <a:lnTo>
                  <a:pt x="30082" y="120000"/>
                </a:lnTo>
                <a:lnTo>
                  <a:pt x="0" y="75041"/>
                </a:lnTo>
                <a:lnTo>
                  <a:pt x="0" y="30082"/>
                </a:lnTo>
                <a:lnTo>
                  <a:pt x="60165" y="0"/>
                </a:lnTo>
                <a:close/>
              </a:path>
            </a:pathLst>
          </a:custGeom>
          <a:solidFill>
            <a:srgbClr val="DDDDDD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3" name="Shape 303"/>
          <p:cNvSpPr/>
          <p:nvPr/>
        </p:nvSpPr>
        <p:spPr>
          <a:xfrm rot="-10316771">
            <a:off x="6516687" y="3644900"/>
            <a:ext cx="268287" cy="315911"/>
          </a:xfrm>
          <a:custGeom>
            <a:pathLst>
              <a:path extrusionOk="0" h="120000" w="120000">
                <a:moveTo>
                  <a:pt x="0" y="53235"/>
                </a:moveTo>
                <a:lnTo>
                  <a:pt x="14876" y="0"/>
                </a:lnTo>
                <a:lnTo>
                  <a:pt x="59834" y="0"/>
                </a:lnTo>
                <a:lnTo>
                  <a:pt x="104793" y="26470"/>
                </a:lnTo>
                <a:lnTo>
                  <a:pt x="120000" y="80000"/>
                </a:lnTo>
                <a:lnTo>
                  <a:pt x="89917" y="106764"/>
                </a:lnTo>
                <a:lnTo>
                  <a:pt x="59834" y="106764"/>
                </a:lnTo>
                <a:lnTo>
                  <a:pt x="44958" y="120000"/>
                </a:lnTo>
                <a:lnTo>
                  <a:pt x="0" y="106764"/>
                </a:lnTo>
                <a:lnTo>
                  <a:pt x="0" y="53235"/>
                </a:lnTo>
                <a:close/>
              </a:path>
            </a:pathLst>
          </a:cu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4" name="Shape 304"/>
          <p:cNvSpPr/>
          <p:nvPr/>
        </p:nvSpPr>
        <p:spPr>
          <a:xfrm>
            <a:off x="4265612" y="3284537"/>
            <a:ext cx="306386" cy="314324"/>
          </a:xfrm>
          <a:custGeom>
            <a:pathLst>
              <a:path extrusionOk="0" h="120000" w="120000">
                <a:moveTo>
                  <a:pt x="60000" y="0"/>
                </a:moveTo>
                <a:lnTo>
                  <a:pt x="19852" y="13235"/>
                </a:lnTo>
                <a:lnTo>
                  <a:pt x="0" y="40000"/>
                </a:lnTo>
                <a:lnTo>
                  <a:pt x="0" y="80000"/>
                </a:lnTo>
                <a:lnTo>
                  <a:pt x="19852" y="106764"/>
                </a:lnTo>
                <a:lnTo>
                  <a:pt x="60000" y="120000"/>
                </a:lnTo>
                <a:lnTo>
                  <a:pt x="100147" y="120000"/>
                </a:lnTo>
                <a:lnTo>
                  <a:pt x="120000" y="80000"/>
                </a:lnTo>
                <a:lnTo>
                  <a:pt x="120000" y="40000"/>
                </a:lnTo>
                <a:lnTo>
                  <a:pt x="60000" y="0"/>
                </a:lnTo>
                <a:close/>
              </a:path>
            </a:pathLst>
          </a:custGeom>
          <a:solidFill>
            <a:srgbClr val="DDDDDD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5" name="Shape 305"/>
          <p:cNvSpPr/>
          <p:nvPr/>
        </p:nvSpPr>
        <p:spPr>
          <a:xfrm>
            <a:off x="3563937" y="3284537"/>
            <a:ext cx="288925" cy="315912"/>
          </a:xfrm>
          <a:custGeom>
            <a:pathLst>
              <a:path extrusionOk="0" h="120000" w="120000">
                <a:moveTo>
                  <a:pt x="0" y="53235"/>
                </a:moveTo>
                <a:lnTo>
                  <a:pt x="14876" y="0"/>
                </a:lnTo>
                <a:lnTo>
                  <a:pt x="59834" y="0"/>
                </a:lnTo>
                <a:lnTo>
                  <a:pt x="104793" y="26470"/>
                </a:lnTo>
                <a:lnTo>
                  <a:pt x="120000" y="80000"/>
                </a:lnTo>
                <a:lnTo>
                  <a:pt x="89917" y="106764"/>
                </a:lnTo>
                <a:lnTo>
                  <a:pt x="59834" y="106764"/>
                </a:lnTo>
                <a:lnTo>
                  <a:pt x="44958" y="120000"/>
                </a:lnTo>
                <a:lnTo>
                  <a:pt x="0" y="106764"/>
                </a:lnTo>
                <a:lnTo>
                  <a:pt x="0" y="53235"/>
                </a:lnTo>
                <a:close/>
              </a:path>
            </a:pathLst>
          </a:custGeom>
          <a:solidFill>
            <a:srgbClr val="DDDDDD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6" name="Shape 306"/>
          <p:cNvSpPr/>
          <p:nvPr/>
        </p:nvSpPr>
        <p:spPr>
          <a:xfrm>
            <a:off x="3276600" y="3500437"/>
            <a:ext cx="838199" cy="620711"/>
          </a:xfrm>
          <a:custGeom>
            <a:pathLst>
              <a:path extrusionOk="0" h="120000" w="120000">
                <a:moveTo>
                  <a:pt x="60165" y="0"/>
                </a:moveTo>
                <a:lnTo>
                  <a:pt x="120000" y="14876"/>
                </a:lnTo>
                <a:lnTo>
                  <a:pt x="120000" y="60165"/>
                </a:lnTo>
                <a:lnTo>
                  <a:pt x="89917" y="120000"/>
                </a:lnTo>
                <a:lnTo>
                  <a:pt x="60165" y="105123"/>
                </a:lnTo>
                <a:lnTo>
                  <a:pt x="30082" y="120000"/>
                </a:lnTo>
                <a:lnTo>
                  <a:pt x="0" y="75041"/>
                </a:lnTo>
                <a:lnTo>
                  <a:pt x="0" y="30082"/>
                </a:lnTo>
                <a:lnTo>
                  <a:pt x="60165" y="0"/>
                </a:lnTo>
                <a:close/>
              </a:path>
            </a:pathLst>
          </a:cu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7" name="Shape 307"/>
          <p:cNvSpPr/>
          <p:nvPr/>
        </p:nvSpPr>
        <p:spPr>
          <a:xfrm>
            <a:off x="6804025" y="3500437"/>
            <a:ext cx="835025" cy="620711"/>
          </a:xfrm>
          <a:custGeom>
            <a:pathLst>
              <a:path extrusionOk="0" h="120000" w="120000">
                <a:moveTo>
                  <a:pt x="0" y="53235"/>
                </a:moveTo>
                <a:lnTo>
                  <a:pt x="14876" y="0"/>
                </a:lnTo>
                <a:lnTo>
                  <a:pt x="59834" y="0"/>
                </a:lnTo>
                <a:lnTo>
                  <a:pt x="104793" y="26470"/>
                </a:lnTo>
                <a:lnTo>
                  <a:pt x="120000" y="80000"/>
                </a:lnTo>
                <a:lnTo>
                  <a:pt x="89917" y="106764"/>
                </a:lnTo>
                <a:lnTo>
                  <a:pt x="59834" y="106764"/>
                </a:lnTo>
                <a:lnTo>
                  <a:pt x="44958" y="120000"/>
                </a:lnTo>
                <a:lnTo>
                  <a:pt x="0" y="106764"/>
                </a:lnTo>
                <a:lnTo>
                  <a:pt x="0" y="53235"/>
                </a:lnTo>
                <a:close/>
              </a:path>
            </a:pathLst>
          </a:cu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308" name="Shape 308"/>
          <p:cNvCxnSpPr/>
          <p:nvPr/>
        </p:nvCxnSpPr>
        <p:spPr>
          <a:xfrm>
            <a:off x="2819400" y="1905000"/>
            <a:ext cx="744537" cy="1452562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lg" w="lg" type="triangle"/>
          </a:ln>
        </p:spPr>
      </p:cxn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CC00"/>
              </a:gs>
              <a:gs pos="100000">
                <a:srgbClr val="FFFF66"/>
              </a:gs>
            </a:gsLst>
            <a:lin ang="5400000" scaled="0"/>
          </a:gra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4" name="Shape 314"/>
          <p:cNvSpPr txBox="1"/>
          <p:nvPr/>
        </p:nvSpPr>
        <p:spPr>
          <a:xfrm>
            <a:off x="323850" y="5013325"/>
            <a:ext cx="8496299" cy="98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Сэндвич Чип Сил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Sandwich Chip Seal</a:t>
            </a:r>
          </a:p>
        </p:txBody>
      </p:sp>
      <p:sp>
        <p:nvSpPr>
          <p:cNvPr id="315" name="Shape 315"/>
          <p:cNvSpPr/>
          <p:nvPr/>
        </p:nvSpPr>
        <p:spPr>
          <a:xfrm>
            <a:off x="323850" y="620712"/>
            <a:ext cx="8496299" cy="56165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6" name="Shape 316"/>
          <p:cNvSpPr/>
          <p:nvPr/>
        </p:nvSpPr>
        <p:spPr>
          <a:xfrm>
            <a:off x="0" y="836612"/>
            <a:ext cx="3779836" cy="576262"/>
          </a:xfrm>
          <a:prstGeom prst="parallelogram">
            <a:avLst>
              <a:gd fmla="val 28636" name="adj"/>
            </a:avLst>
          </a:prstGeom>
          <a:solidFill>
            <a:srgbClr val="FFFFFF">
              <a:alpha val="69803"/>
            </a:srgbClr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7" name="Shape 317"/>
          <p:cNvSpPr txBox="1"/>
          <p:nvPr>
            <p:ph idx="4294967295" type="title"/>
          </p:nvPr>
        </p:nvSpPr>
        <p:spPr>
          <a:xfrm>
            <a:off x="574675" y="304800"/>
            <a:ext cx="8001000" cy="12160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r>
              <a:rPr b="0" baseline="0" i="1" lang="en-US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Chip Seals</a:t>
            </a:r>
          </a:p>
        </p:txBody>
      </p:sp>
      <p:grpSp>
        <p:nvGrpSpPr>
          <p:cNvPr id="318" name="Shape 318"/>
          <p:cNvGrpSpPr/>
          <p:nvPr/>
        </p:nvGrpSpPr>
        <p:grpSpPr>
          <a:xfrm>
            <a:off x="457200" y="4076700"/>
            <a:ext cx="8074024" cy="1646237"/>
            <a:chOff x="288" y="2568"/>
            <a:chExt cx="5085" cy="1037"/>
          </a:xfrm>
        </p:grpSpPr>
        <p:sp>
          <p:nvSpPr>
            <p:cNvPr id="319" name="Shape 319"/>
            <p:cNvSpPr txBox="1"/>
            <p:nvPr/>
          </p:nvSpPr>
          <p:spPr>
            <a:xfrm>
              <a:off x="288" y="3120"/>
              <a:ext cx="1542" cy="4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Times New Roman"/>
                <a:buNone/>
              </a:pPr>
              <a:r>
                <a:rPr b="0" baseline="0" i="0" lang="en-US" sz="20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Подложка/Основа</a:t>
              </a:r>
            </a:p>
            <a:p>
              <a:pPr indent="0" lvl="0" marL="0" marR="0" rtl="0" algn="l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Times New Roman"/>
                <a:buNone/>
              </a:pPr>
              <a:r>
                <a:rPr b="0" baseline="0" i="0" lang="en-US" sz="16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Substrate</a:t>
              </a:r>
            </a:p>
          </p:txBody>
        </p:sp>
        <p:sp>
          <p:nvSpPr>
            <p:cNvPr id="320" name="Shape 320"/>
            <p:cNvSpPr/>
            <p:nvPr/>
          </p:nvSpPr>
          <p:spPr>
            <a:xfrm>
              <a:off x="2018" y="2568"/>
              <a:ext cx="3355" cy="226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321" name="Shape 321"/>
            <p:cNvCxnSpPr/>
            <p:nvPr/>
          </p:nvCxnSpPr>
          <p:spPr>
            <a:xfrm flipH="1" rot="10800000">
              <a:off x="1584" y="2750"/>
              <a:ext cx="479" cy="418"/>
            </a:xfrm>
            <a:prstGeom prst="straightConnector1">
              <a:avLst/>
            </a:prstGeom>
            <a:noFill/>
            <a:ln cap="flat" cmpd="sng" w="28575">
              <a:solidFill>
                <a:schemeClr val="accent2"/>
              </a:solidFill>
              <a:prstDash val="solid"/>
              <a:round/>
              <a:headEnd len="med" w="med" type="none"/>
              <a:tailEnd len="lg" w="lg" type="triangle"/>
            </a:ln>
          </p:spPr>
        </p:cxnSp>
      </p:grpSp>
      <p:sp>
        <p:nvSpPr>
          <p:cNvPr id="322" name="Shape 322"/>
          <p:cNvSpPr txBox="1"/>
          <p:nvPr/>
        </p:nvSpPr>
        <p:spPr>
          <a:xfrm>
            <a:off x="457200" y="2590800"/>
            <a:ext cx="3200399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Связующий материал</a:t>
            </a: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Binder</a:t>
            </a:r>
          </a:p>
        </p:txBody>
      </p:sp>
      <p:cxnSp>
        <p:nvCxnSpPr>
          <p:cNvPr id="323" name="Shape 323"/>
          <p:cNvCxnSpPr/>
          <p:nvPr/>
        </p:nvCxnSpPr>
        <p:spPr>
          <a:xfrm>
            <a:off x="1752600" y="2971800"/>
            <a:ext cx="1414462" cy="601661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lg" w="lg" type="triangle"/>
          </a:ln>
        </p:spPr>
      </p:cxnSp>
      <p:sp>
        <p:nvSpPr>
          <p:cNvPr id="324" name="Shape 324"/>
          <p:cNvSpPr txBox="1"/>
          <p:nvPr/>
        </p:nvSpPr>
        <p:spPr>
          <a:xfrm>
            <a:off x="533400" y="1676400"/>
            <a:ext cx="3503611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Второй слой мелкого щебеня</a:t>
            </a: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Secondary chippings</a:t>
            </a:r>
          </a:p>
        </p:txBody>
      </p:sp>
      <p:cxnSp>
        <p:nvCxnSpPr>
          <p:cNvPr id="325" name="Shape 325"/>
          <p:cNvCxnSpPr/>
          <p:nvPr/>
        </p:nvCxnSpPr>
        <p:spPr>
          <a:xfrm>
            <a:off x="2819400" y="2057400"/>
            <a:ext cx="1176337" cy="1300162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lg" w="lg" type="triangle"/>
          </a:ln>
        </p:spPr>
      </p:cxnSp>
      <p:sp>
        <p:nvSpPr>
          <p:cNvPr id="326" name="Shape 326"/>
          <p:cNvSpPr txBox="1"/>
          <p:nvPr/>
        </p:nvSpPr>
        <p:spPr>
          <a:xfrm>
            <a:off x="457200" y="3733800"/>
            <a:ext cx="2447925" cy="1077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Первый слой мелкого щебеня</a:t>
            </a: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Primary chippings</a:t>
            </a:r>
          </a:p>
        </p:txBody>
      </p:sp>
      <p:cxnSp>
        <p:nvCxnSpPr>
          <p:cNvPr id="327" name="Shape 327"/>
          <p:cNvCxnSpPr/>
          <p:nvPr/>
        </p:nvCxnSpPr>
        <p:spPr>
          <a:xfrm flipH="1" rot="10800000">
            <a:off x="2339975" y="3895724"/>
            <a:ext cx="863599" cy="142875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lg" w="lg" type="triangle"/>
          </a:ln>
        </p:spPr>
      </p:cxnSp>
      <p:grpSp>
        <p:nvGrpSpPr>
          <p:cNvPr id="328" name="Shape 328"/>
          <p:cNvGrpSpPr/>
          <p:nvPr/>
        </p:nvGrpSpPr>
        <p:grpSpPr>
          <a:xfrm>
            <a:off x="3163538" y="3308626"/>
            <a:ext cx="5420572" cy="869207"/>
            <a:chOff x="1992" y="2084"/>
            <a:chExt cx="3414" cy="547"/>
          </a:xfrm>
        </p:grpSpPr>
        <p:sp>
          <p:nvSpPr>
            <p:cNvPr id="329" name="Shape 329"/>
            <p:cNvSpPr/>
            <p:nvPr/>
          </p:nvSpPr>
          <p:spPr>
            <a:xfrm>
              <a:off x="2018" y="2251"/>
              <a:ext cx="3355" cy="316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30" name="Shape 330"/>
            <p:cNvSpPr/>
            <p:nvPr/>
          </p:nvSpPr>
          <p:spPr>
            <a:xfrm>
              <a:off x="2018" y="2204"/>
              <a:ext cx="3355" cy="362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31" name="Shape 331"/>
            <p:cNvSpPr/>
            <p:nvPr/>
          </p:nvSpPr>
          <p:spPr>
            <a:xfrm>
              <a:off x="3716" y="2140"/>
              <a:ext cx="251" cy="200"/>
            </a:xfrm>
            <a:custGeom>
              <a:pathLst>
                <a:path extrusionOk="0" h="120000" w="120000">
                  <a:moveTo>
                    <a:pt x="0" y="40000"/>
                  </a:moveTo>
                  <a:lnTo>
                    <a:pt x="44958" y="0"/>
                  </a:lnTo>
                  <a:lnTo>
                    <a:pt x="89917" y="13235"/>
                  </a:lnTo>
                  <a:lnTo>
                    <a:pt x="120000" y="13235"/>
                  </a:lnTo>
                  <a:lnTo>
                    <a:pt x="120000" y="66764"/>
                  </a:lnTo>
                  <a:lnTo>
                    <a:pt x="104793" y="120000"/>
                  </a:lnTo>
                  <a:lnTo>
                    <a:pt x="44958" y="120000"/>
                  </a:lnTo>
                  <a:lnTo>
                    <a:pt x="0" y="4000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32" name="Shape 332"/>
            <p:cNvSpPr/>
            <p:nvPr/>
          </p:nvSpPr>
          <p:spPr>
            <a:xfrm>
              <a:off x="2562" y="2369"/>
              <a:ext cx="169" cy="199"/>
            </a:xfrm>
            <a:custGeom>
              <a:pathLst>
                <a:path extrusionOk="0" h="120000" w="120000">
                  <a:moveTo>
                    <a:pt x="0" y="53235"/>
                  </a:moveTo>
                  <a:lnTo>
                    <a:pt x="14876" y="0"/>
                  </a:lnTo>
                  <a:lnTo>
                    <a:pt x="59834" y="0"/>
                  </a:lnTo>
                  <a:lnTo>
                    <a:pt x="104793" y="26470"/>
                  </a:lnTo>
                  <a:lnTo>
                    <a:pt x="120000" y="80000"/>
                  </a:lnTo>
                  <a:lnTo>
                    <a:pt x="89917" y="106764"/>
                  </a:lnTo>
                  <a:lnTo>
                    <a:pt x="59834" y="106764"/>
                  </a:lnTo>
                  <a:lnTo>
                    <a:pt x="44958" y="120000"/>
                  </a:lnTo>
                  <a:lnTo>
                    <a:pt x="0" y="106764"/>
                  </a:lnTo>
                  <a:lnTo>
                    <a:pt x="0" y="53235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33" name="Shape 333"/>
            <p:cNvSpPr/>
            <p:nvPr/>
          </p:nvSpPr>
          <p:spPr>
            <a:xfrm>
              <a:off x="3197" y="2368"/>
              <a:ext cx="249" cy="200"/>
            </a:xfrm>
            <a:custGeom>
              <a:pathLst>
                <a:path extrusionOk="0" h="120000" w="120000">
                  <a:moveTo>
                    <a:pt x="0" y="40000"/>
                  </a:moveTo>
                  <a:lnTo>
                    <a:pt x="34339" y="0"/>
                  </a:lnTo>
                  <a:lnTo>
                    <a:pt x="85660" y="0"/>
                  </a:lnTo>
                  <a:lnTo>
                    <a:pt x="120000" y="26470"/>
                  </a:lnTo>
                  <a:lnTo>
                    <a:pt x="102641" y="66764"/>
                  </a:lnTo>
                  <a:lnTo>
                    <a:pt x="85660" y="106764"/>
                  </a:lnTo>
                  <a:lnTo>
                    <a:pt x="68679" y="120000"/>
                  </a:lnTo>
                  <a:lnTo>
                    <a:pt x="16981" y="120000"/>
                  </a:lnTo>
                  <a:lnTo>
                    <a:pt x="0" y="66764"/>
                  </a:lnTo>
                  <a:lnTo>
                    <a:pt x="0" y="4000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34" name="Shape 334"/>
            <p:cNvSpPr/>
            <p:nvPr/>
          </p:nvSpPr>
          <p:spPr>
            <a:xfrm>
              <a:off x="3606" y="2387"/>
              <a:ext cx="169" cy="199"/>
            </a:xfrm>
            <a:custGeom>
              <a:pathLst>
                <a:path extrusionOk="0" h="120000" w="120000">
                  <a:moveTo>
                    <a:pt x="0" y="53235"/>
                  </a:moveTo>
                  <a:lnTo>
                    <a:pt x="14876" y="0"/>
                  </a:lnTo>
                  <a:lnTo>
                    <a:pt x="59834" y="0"/>
                  </a:lnTo>
                  <a:lnTo>
                    <a:pt x="104793" y="26470"/>
                  </a:lnTo>
                  <a:lnTo>
                    <a:pt x="120000" y="80000"/>
                  </a:lnTo>
                  <a:lnTo>
                    <a:pt x="89917" y="106764"/>
                  </a:lnTo>
                  <a:lnTo>
                    <a:pt x="59834" y="106764"/>
                  </a:lnTo>
                  <a:lnTo>
                    <a:pt x="44958" y="120000"/>
                  </a:lnTo>
                  <a:lnTo>
                    <a:pt x="0" y="106764"/>
                  </a:lnTo>
                  <a:lnTo>
                    <a:pt x="0" y="53235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35" name="Shape 335"/>
            <p:cNvSpPr/>
            <p:nvPr/>
          </p:nvSpPr>
          <p:spPr>
            <a:xfrm>
              <a:off x="4004" y="2146"/>
              <a:ext cx="235" cy="239"/>
            </a:xfrm>
            <a:custGeom>
              <a:pathLst>
                <a:path extrusionOk="0" h="120000" w="120000">
                  <a:moveTo>
                    <a:pt x="0" y="40000"/>
                  </a:moveTo>
                  <a:lnTo>
                    <a:pt x="34339" y="0"/>
                  </a:lnTo>
                  <a:lnTo>
                    <a:pt x="85660" y="0"/>
                  </a:lnTo>
                  <a:lnTo>
                    <a:pt x="120000" y="26470"/>
                  </a:lnTo>
                  <a:lnTo>
                    <a:pt x="102641" y="66764"/>
                  </a:lnTo>
                  <a:lnTo>
                    <a:pt x="85660" y="106764"/>
                  </a:lnTo>
                  <a:lnTo>
                    <a:pt x="68679" y="120000"/>
                  </a:lnTo>
                  <a:lnTo>
                    <a:pt x="16981" y="120000"/>
                  </a:lnTo>
                  <a:lnTo>
                    <a:pt x="0" y="66764"/>
                  </a:lnTo>
                  <a:lnTo>
                    <a:pt x="0" y="4000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36" name="Shape 336"/>
            <p:cNvSpPr/>
            <p:nvPr/>
          </p:nvSpPr>
          <p:spPr>
            <a:xfrm>
              <a:off x="5193" y="2387"/>
              <a:ext cx="181" cy="199"/>
            </a:xfrm>
            <a:custGeom>
              <a:pathLst>
                <a:path extrusionOk="0" h="120000" w="120000">
                  <a:moveTo>
                    <a:pt x="0" y="53235"/>
                  </a:moveTo>
                  <a:lnTo>
                    <a:pt x="14876" y="0"/>
                  </a:lnTo>
                  <a:lnTo>
                    <a:pt x="59834" y="0"/>
                  </a:lnTo>
                  <a:lnTo>
                    <a:pt x="104793" y="26470"/>
                  </a:lnTo>
                  <a:lnTo>
                    <a:pt x="120000" y="80000"/>
                  </a:lnTo>
                  <a:lnTo>
                    <a:pt x="89917" y="106764"/>
                  </a:lnTo>
                  <a:lnTo>
                    <a:pt x="59834" y="106764"/>
                  </a:lnTo>
                  <a:lnTo>
                    <a:pt x="44958" y="120000"/>
                  </a:lnTo>
                  <a:lnTo>
                    <a:pt x="0" y="106764"/>
                  </a:lnTo>
                  <a:lnTo>
                    <a:pt x="0" y="53235"/>
                  </a:lnTo>
                  <a:close/>
                </a:path>
              </a:pathLst>
            </a:custGeom>
            <a:solidFill>
              <a:srgbClr val="DDDDDD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37" name="Shape 337"/>
            <p:cNvSpPr/>
            <p:nvPr/>
          </p:nvSpPr>
          <p:spPr>
            <a:xfrm>
              <a:off x="4604" y="2387"/>
              <a:ext cx="181" cy="199"/>
            </a:xfrm>
            <a:custGeom>
              <a:pathLst>
                <a:path extrusionOk="0" h="120000" w="120000">
                  <a:moveTo>
                    <a:pt x="0" y="53235"/>
                  </a:moveTo>
                  <a:lnTo>
                    <a:pt x="14876" y="0"/>
                  </a:lnTo>
                  <a:lnTo>
                    <a:pt x="59834" y="0"/>
                  </a:lnTo>
                  <a:lnTo>
                    <a:pt x="104793" y="26470"/>
                  </a:lnTo>
                  <a:lnTo>
                    <a:pt x="120000" y="80000"/>
                  </a:lnTo>
                  <a:lnTo>
                    <a:pt x="89917" y="106764"/>
                  </a:lnTo>
                  <a:lnTo>
                    <a:pt x="59834" y="106764"/>
                  </a:lnTo>
                  <a:lnTo>
                    <a:pt x="44958" y="120000"/>
                  </a:lnTo>
                  <a:lnTo>
                    <a:pt x="0" y="106764"/>
                  </a:lnTo>
                  <a:lnTo>
                    <a:pt x="0" y="53235"/>
                  </a:lnTo>
                  <a:close/>
                </a:path>
              </a:pathLst>
            </a:custGeom>
            <a:solidFill>
              <a:srgbClr val="DDDDDD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38" name="Shape 338"/>
            <p:cNvSpPr/>
            <p:nvPr/>
          </p:nvSpPr>
          <p:spPr>
            <a:xfrm>
              <a:off x="3169" y="2142"/>
              <a:ext cx="210" cy="199"/>
            </a:xfrm>
            <a:custGeom>
              <a:pathLst>
                <a:path extrusionOk="0" h="120000" w="120000">
                  <a:moveTo>
                    <a:pt x="120000" y="48105"/>
                  </a:moveTo>
                  <a:lnTo>
                    <a:pt x="102641" y="108105"/>
                  </a:lnTo>
                  <a:lnTo>
                    <a:pt x="68679" y="120000"/>
                  </a:lnTo>
                  <a:lnTo>
                    <a:pt x="34339" y="120000"/>
                  </a:lnTo>
                  <a:lnTo>
                    <a:pt x="17358" y="95947"/>
                  </a:lnTo>
                  <a:lnTo>
                    <a:pt x="0" y="60000"/>
                  </a:lnTo>
                  <a:lnTo>
                    <a:pt x="34339" y="12158"/>
                  </a:lnTo>
                  <a:lnTo>
                    <a:pt x="68679" y="12158"/>
                  </a:lnTo>
                  <a:lnTo>
                    <a:pt x="85660" y="0"/>
                  </a:lnTo>
                  <a:lnTo>
                    <a:pt x="120000" y="48105"/>
                  </a:lnTo>
                  <a:close/>
                </a:path>
              </a:pathLst>
            </a:custGeom>
            <a:solidFill>
              <a:srgbClr val="DDDDDD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39" name="Shape 339"/>
            <p:cNvSpPr/>
            <p:nvPr/>
          </p:nvSpPr>
          <p:spPr>
            <a:xfrm>
              <a:off x="4059" y="2387"/>
              <a:ext cx="192" cy="198"/>
            </a:xfrm>
            <a:custGeom>
              <a:pathLst>
                <a:path extrusionOk="0" h="120000" w="120000">
                  <a:moveTo>
                    <a:pt x="60000" y="0"/>
                  </a:moveTo>
                  <a:lnTo>
                    <a:pt x="19852" y="13235"/>
                  </a:lnTo>
                  <a:lnTo>
                    <a:pt x="0" y="40000"/>
                  </a:lnTo>
                  <a:lnTo>
                    <a:pt x="0" y="80000"/>
                  </a:lnTo>
                  <a:lnTo>
                    <a:pt x="19852" y="106764"/>
                  </a:lnTo>
                  <a:lnTo>
                    <a:pt x="60000" y="120000"/>
                  </a:lnTo>
                  <a:lnTo>
                    <a:pt x="100147" y="120000"/>
                  </a:lnTo>
                  <a:lnTo>
                    <a:pt x="120000" y="80000"/>
                  </a:lnTo>
                  <a:lnTo>
                    <a:pt x="120000" y="40000"/>
                  </a:lnTo>
                  <a:lnTo>
                    <a:pt x="60000" y="0"/>
                  </a:lnTo>
                  <a:close/>
                </a:path>
              </a:pathLst>
            </a:custGeom>
            <a:solidFill>
              <a:srgbClr val="DDDDDD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40" name="Shape 340"/>
            <p:cNvSpPr/>
            <p:nvPr/>
          </p:nvSpPr>
          <p:spPr>
            <a:xfrm>
              <a:off x="4513" y="2146"/>
              <a:ext cx="225" cy="239"/>
            </a:xfrm>
            <a:custGeom>
              <a:pathLst>
                <a:path extrusionOk="0" h="120000" w="120000">
                  <a:moveTo>
                    <a:pt x="60165" y="0"/>
                  </a:moveTo>
                  <a:lnTo>
                    <a:pt x="120000" y="14876"/>
                  </a:lnTo>
                  <a:lnTo>
                    <a:pt x="120000" y="60165"/>
                  </a:lnTo>
                  <a:lnTo>
                    <a:pt x="89917" y="120000"/>
                  </a:lnTo>
                  <a:lnTo>
                    <a:pt x="60165" y="105123"/>
                  </a:lnTo>
                  <a:lnTo>
                    <a:pt x="30082" y="120000"/>
                  </a:lnTo>
                  <a:lnTo>
                    <a:pt x="0" y="75041"/>
                  </a:lnTo>
                  <a:lnTo>
                    <a:pt x="0" y="30082"/>
                  </a:lnTo>
                  <a:lnTo>
                    <a:pt x="60165" y="0"/>
                  </a:lnTo>
                  <a:close/>
                </a:path>
              </a:pathLst>
            </a:custGeom>
            <a:solidFill>
              <a:srgbClr val="DDDDDD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41" name="Shape 341"/>
            <p:cNvSpPr/>
            <p:nvPr/>
          </p:nvSpPr>
          <p:spPr>
            <a:xfrm>
              <a:off x="2380" y="2142"/>
              <a:ext cx="181" cy="199"/>
            </a:xfrm>
            <a:custGeom>
              <a:pathLst>
                <a:path extrusionOk="0" h="120000" w="120000">
                  <a:moveTo>
                    <a:pt x="0" y="53235"/>
                  </a:moveTo>
                  <a:lnTo>
                    <a:pt x="14876" y="0"/>
                  </a:lnTo>
                  <a:lnTo>
                    <a:pt x="59834" y="0"/>
                  </a:lnTo>
                  <a:lnTo>
                    <a:pt x="104793" y="26470"/>
                  </a:lnTo>
                  <a:lnTo>
                    <a:pt x="120000" y="80000"/>
                  </a:lnTo>
                  <a:lnTo>
                    <a:pt x="89917" y="106764"/>
                  </a:lnTo>
                  <a:lnTo>
                    <a:pt x="59834" y="106764"/>
                  </a:lnTo>
                  <a:lnTo>
                    <a:pt x="44958" y="120000"/>
                  </a:lnTo>
                  <a:lnTo>
                    <a:pt x="0" y="106764"/>
                  </a:lnTo>
                  <a:lnTo>
                    <a:pt x="0" y="53235"/>
                  </a:lnTo>
                  <a:close/>
                </a:path>
              </a:pathLst>
            </a:custGeom>
            <a:solidFill>
              <a:srgbClr val="DDDDDD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42" name="Shape 342"/>
            <p:cNvSpPr/>
            <p:nvPr/>
          </p:nvSpPr>
          <p:spPr>
            <a:xfrm>
              <a:off x="4150" y="2160"/>
              <a:ext cx="394" cy="436"/>
            </a:xfrm>
            <a:custGeom>
              <a:pathLst>
                <a:path extrusionOk="0" h="120000" w="120000">
                  <a:moveTo>
                    <a:pt x="0" y="66764"/>
                  </a:moveTo>
                  <a:lnTo>
                    <a:pt x="19852" y="40000"/>
                  </a:lnTo>
                  <a:lnTo>
                    <a:pt x="19852" y="13235"/>
                  </a:lnTo>
                  <a:lnTo>
                    <a:pt x="99705" y="0"/>
                  </a:lnTo>
                  <a:lnTo>
                    <a:pt x="120000" y="66764"/>
                  </a:lnTo>
                  <a:lnTo>
                    <a:pt x="120000" y="93235"/>
                  </a:lnTo>
                  <a:lnTo>
                    <a:pt x="79852" y="120000"/>
                  </a:lnTo>
                  <a:lnTo>
                    <a:pt x="19852" y="106764"/>
                  </a:lnTo>
                  <a:lnTo>
                    <a:pt x="0" y="66764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43" name="Shape 343"/>
            <p:cNvSpPr/>
            <p:nvPr/>
          </p:nvSpPr>
          <p:spPr>
            <a:xfrm>
              <a:off x="2736" y="2160"/>
              <a:ext cx="461" cy="436"/>
            </a:xfrm>
            <a:custGeom>
              <a:pathLst>
                <a:path extrusionOk="0" h="120000" w="120000">
                  <a:moveTo>
                    <a:pt x="0" y="40000"/>
                  </a:moveTo>
                  <a:lnTo>
                    <a:pt x="34339" y="0"/>
                  </a:lnTo>
                  <a:lnTo>
                    <a:pt x="85660" y="0"/>
                  </a:lnTo>
                  <a:lnTo>
                    <a:pt x="120000" y="26470"/>
                  </a:lnTo>
                  <a:lnTo>
                    <a:pt x="102641" y="66764"/>
                  </a:lnTo>
                  <a:lnTo>
                    <a:pt x="85660" y="106764"/>
                  </a:lnTo>
                  <a:lnTo>
                    <a:pt x="68679" y="120000"/>
                  </a:lnTo>
                  <a:lnTo>
                    <a:pt x="16981" y="120000"/>
                  </a:lnTo>
                  <a:lnTo>
                    <a:pt x="0" y="66764"/>
                  </a:lnTo>
                  <a:lnTo>
                    <a:pt x="0" y="4000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44" name="Shape 344"/>
            <p:cNvSpPr/>
            <p:nvPr/>
          </p:nvSpPr>
          <p:spPr>
            <a:xfrm>
              <a:off x="3424" y="2160"/>
              <a:ext cx="461" cy="434"/>
            </a:xfrm>
            <a:custGeom>
              <a:pathLst>
                <a:path extrusionOk="0" h="120000" w="120000">
                  <a:moveTo>
                    <a:pt x="120000" y="48105"/>
                  </a:moveTo>
                  <a:lnTo>
                    <a:pt x="102641" y="108105"/>
                  </a:lnTo>
                  <a:lnTo>
                    <a:pt x="68679" y="120000"/>
                  </a:lnTo>
                  <a:lnTo>
                    <a:pt x="34339" y="120000"/>
                  </a:lnTo>
                  <a:lnTo>
                    <a:pt x="17358" y="95947"/>
                  </a:lnTo>
                  <a:lnTo>
                    <a:pt x="0" y="60000"/>
                  </a:lnTo>
                  <a:lnTo>
                    <a:pt x="34339" y="12158"/>
                  </a:lnTo>
                  <a:lnTo>
                    <a:pt x="68679" y="12158"/>
                  </a:lnTo>
                  <a:lnTo>
                    <a:pt x="85660" y="0"/>
                  </a:lnTo>
                  <a:lnTo>
                    <a:pt x="120000" y="48105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45" name="Shape 345"/>
            <p:cNvSpPr/>
            <p:nvPr/>
          </p:nvSpPr>
          <p:spPr>
            <a:xfrm>
              <a:off x="4829" y="2204"/>
              <a:ext cx="526" cy="390"/>
            </a:xfrm>
            <a:custGeom>
              <a:pathLst>
                <a:path extrusionOk="0" h="120000" w="120000">
                  <a:moveTo>
                    <a:pt x="0" y="53235"/>
                  </a:moveTo>
                  <a:lnTo>
                    <a:pt x="14876" y="0"/>
                  </a:lnTo>
                  <a:lnTo>
                    <a:pt x="59834" y="0"/>
                  </a:lnTo>
                  <a:lnTo>
                    <a:pt x="104793" y="26470"/>
                  </a:lnTo>
                  <a:lnTo>
                    <a:pt x="120000" y="80000"/>
                  </a:lnTo>
                  <a:lnTo>
                    <a:pt x="89917" y="106764"/>
                  </a:lnTo>
                  <a:lnTo>
                    <a:pt x="59834" y="106764"/>
                  </a:lnTo>
                  <a:lnTo>
                    <a:pt x="44958" y="120000"/>
                  </a:lnTo>
                  <a:lnTo>
                    <a:pt x="0" y="106764"/>
                  </a:lnTo>
                  <a:lnTo>
                    <a:pt x="0" y="53235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46" name="Shape 346"/>
            <p:cNvSpPr/>
            <p:nvPr/>
          </p:nvSpPr>
          <p:spPr>
            <a:xfrm>
              <a:off x="2653" y="2114"/>
              <a:ext cx="169" cy="199"/>
            </a:xfrm>
            <a:custGeom>
              <a:pathLst>
                <a:path extrusionOk="0" h="120000" w="120000">
                  <a:moveTo>
                    <a:pt x="0" y="53235"/>
                  </a:moveTo>
                  <a:lnTo>
                    <a:pt x="14876" y="0"/>
                  </a:lnTo>
                  <a:lnTo>
                    <a:pt x="59834" y="0"/>
                  </a:lnTo>
                  <a:lnTo>
                    <a:pt x="104793" y="26470"/>
                  </a:lnTo>
                  <a:lnTo>
                    <a:pt x="120000" y="80000"/>
                  </a:lnTo>
                  <a:lnTo>
                    <a:pt x="89917" y="106764"/>
                  </a:lnTo>
                  <a:lnTo>
                    <a:pt x="59834" y="106764"/>
                  </a:lnTo>
                  <a:lnTo>
                    <a:pt x="44958" y="120000"/>
                  </a:lnTo>
                  <a:lnTo>
                    <a:pt x="0" y="106764"/>
                  </a:lnTo>
                  <a:lnTo>
                    <a:pt x="0" y="53235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47" name="Shape 347"/>
            <p:cNvSpPr/>
            <p:nvPr/>
          </p:nvSpPr>
          <p:spPr>
            <a:xfrm rot="-4506962">
              <a:off x="3877" y="2371"/>
              <a:ext cx="168" cy="199"/>
            </a:xfrm>
            <a:custGeom>
              <a:pathLst>
                <a:path extrusionOk="0" h="120000" w="120000">
                  <a:moveTo>
                    <a:pt x="0" y="53235"/>
                  </a:moveTo>
                  <a:lnTo>
                    <a:pt x="14876" y="0"/>
                  </a:lnTo>
                  <a:lnTo>
                    <a:pt x="59834" y="0"/>
                  </a:lnTo>
                  <a:lnTo>
                    <a:pt x="104793" y="26470"/>
                  </a:lnTo>
                  <a:lnTo>
                    <a:pt x="120000" y="80000"/>
                  </a:lnTo>
                  <a:lnTo>
                    <a:pt x="89917" y="106764"/>
                  </a:lnTo>
                  <a:lnTo>
                    <a:pt x="59834" y="106764"/>
                  </a:lnTo>
                  <a:lnTo>
                    <a:pt x="44958" y="120000"/>
                  </a:lnTo>
                  <a:lnTo>
                    <a:pt x="0" y="106764"/>
                  </a:lnTo>
                  <a:lnTo>
                    <a:pt x="0" y="53235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48" name="Shape 348"/>
            <p:cNvSpPr/>
            <p:nvPr/>
          </p:nvSpPr>
          <p:spPr>
            <a:xfrm>
              <a:off x="3390" y="2114"/>
              <a:ext cx="169" cy="199"/>
            </a:xfrm>
            <a:custGeom>
              <a:pathLst>
                <a:path extrusionOk="0" h="120000" w="120000">
                  <a:moveTo>
                    <a:pt x="0" y="53235"/>
                  </a:moveTo>
                  <a:lnTo>
                    <a:pt x="14876" y="0"/>
                  </a:lnTo>
                  <a:lnTo>
                    <a:pt x="59834" y="0"/>
                  </a:lnTo>
                  <a:lnTo>
                    <a:pt x="104793" y="26470"/>
                  </a:lnTo>
                  <a:lnTo>
                    <a:pt x="120000" y="80000"/>
                  </a:lnTo>
                  <a:lnTo>
                    <a:pt x="89917" y="106764"/>
                  </a:lnTo>
                  <a:lnTo>
                    <a:pt x="59834" y="106764"/>
                  </a:lnTo>
                  <a:lnTo>
                    <a:pt x="44958" y="120000"/>
                  </a:lnTo>
                  <a:lnTo>
                    <a:pt x="0" y="106764"/>
                  </a:lnTo>
                  <a:lnTo>
                    <a:pt x="0" y="53235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49" name="Shape 349"/>
            <p:cNvSpPr/>
            <p:nvPr/>
          </p:nvSpPr>
          <p:spPr>
            <a:xfrm rot="3002027">
              <a:off x="4782" y="2145"/>
              <a:ext cx="168" cy="199"/>
            </a:xfrm>
            <a:custGeom>
              <a:pathLst>
                <a:path extrusionOk="0" h="120000" w="120000">
                  <a:moveTo>
                    <a:pt x="0" y="53235"/>
                  </a:moveTo>
                  <a:lnTo>
                    <a:pt x="14876" y="0"/>
                  </a:lnTo>
                  <a:lnTo>
                    <a:pt x="59834" y="0"/>
                  </a:lnTo>
                  <a:lnTo>
                    <a:pt x="104793" y="26470"/>
                  </a:lnTo>
                  <a:lnTo>
                    <a:pt x="120000" y="80000"/>
                  </a:lnTo>
                  <a:lnTo>
                    <a:pt x="89917" y="106764"/>
                  </a:lnTo>
                  <a:lnTo>
                    <a:pt x="59834" y="106764"/>
                  </a:lnTo>
                  <a:lnTo>
                    <a:pt x="44958" y="120000"/>
                  </a:lnTo>
                  <a:lnTo>
                    <a:pt x="0" y="106764"/>
                  </a:lnTo>
                  <a:lnTo>
                    <a:pt x="0" y="53235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50" name="Shape 350"/>
            <p:cNvSpPr/>
            <p:nvPr/>
          </p:nvSpPr>
          <p:spPr>
            <a:xfrm rot="-2617208">
              <a:off x="5193" y="2114"/>
              <a:ext cx="169" cy="198"/>
            </a:xfrm>
            <a:custGeom>
              <a:pathLst>
                <a:path extrusionOk="0" h="120000" w="120000">
                  <a:moveTo>
                    <a:pt x="0" y="53235"/>
                  </a:moveTo>
                  <a:lnTo>
                    <a:pt x="14876" y="0"/>
                  </a:lnTo>
                  <a:lnTo>
                    <a:pt x="59834" y="0"/>
                  </a:lnTo>
                  <a:lnTo>
                    <a:pt x="104793" y="26470"/>
                  </a:lnTo>
                  <a:lnTo>
                    <a:pt x="120000" y="80000"/>
                  </a:lnTo>
                  <a:lnTo>
                    <a:pt x="89917" y="106764"/>
                  </a:lnTo>
                  <a:lnTo>
                    <a:pt x="59834" y="106764"/>
                  </a:lnTo>
                  <a:lnTo>
                    <a:pt x="44958" y="120000"/>
                  </a:lnTo>
                  <a:lnTo>
                    <a:pt x="0" y="106764"/>
                  </a:lnTo>
                  <a:lnTo>
                    <a:pt x="0" y="53235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51" name="Shape 351"/>
            <p:cNvSpPr/>
            <p:nvPr/>
          </p:nvSpPr>
          <p:spPr>
            <a:xfrm>
              <a:off x="2018" y="2114"/>
              <a:ext cx="169" cy="199"/>
            </a:xfrm>
            <a:custGeom>
              <a:pathLst>
                <a:path extrusionOk="0" h="120000" w="120000">
                  <a:moveTo>
                    <a:pt x="0" y="53235"/>
                  </a:moveTo>
                  <a:lnTo>
                    <a:pt x="14876" y="0"/>
                  </a:lnTo>
                  <a:lnTo>
                    <a:pt x="59834" y="0"/>
                  </a:lnTo>
                  <a:lnTo>
                    <a:pt x="104793" y="26470"/>
                  </a:lnTo>
                  <a:lnTo>
                    <a:pt x="120000" y="80000"/>
                  </a:lnTo>
                  <a:lnTo>
                    <a:pt x="89917" y="106764"/>
                  </a:lnTo>
                  <a:lnTo>
                    <a:pt x="59834" y="106764"/>
                  </a:lnTo>
                  <a:lnTo>
                    <a:pt x="44958" y="120000"/>
                  </a:lnTo>
                  <a:lnTo>
                    <a:pt x="0" y="106764"/>
                  </a:lnTo>
                  <a:lnTo>
                    <a:pt x="0" y="53235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52" name="Shape 352"/>
            <p:cNvSpPr/>
            <p:nvPr/>
          </p:nvSpPr>
          <p:spPr>
            <a:xfrm rot="-10307233">
              <a:off x="2018" y="2205"/>
              <a:ext cx="527" cy="391"/>
            </a:xfrm>
            <a:custGeom>
              <a:pathLst>
                <a:path extrusionOk="0" h="120000" w="120000">
                  <a:moveTo>
                    <a:pt x="60165" y="0"/>
                  </a:moveTo>
                  <a:lnTo>
                    <a:pt x="120000" y="14876"/>
                  </a:lnTo>
                  <a:lnTo>
                    <a:pt x="120000" y="60165"/>
                  </a:lnTo>
                  <a:lnTo>
                    <a:pt x="89917" y="120000"/>
                  </a:lnTo>
                  <a:lnTo>
                    <a:pt x="60165" y="105123"/>
                  </a:lnTo>
                  <a:lnTo>
                    <a:pt x="30082" y="120000"/>
                  </a:lnTo>
                  <a:lnTo>
                    <a:pt x="0" y="75041"/>
                  </a:lnTo>
                  <a:lnTo>
                    <a:pt x="0" y="30082"/>
                  </a:lnTo>
                  <a:lnTo>
                    <a:pt x="6016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CC00"/>
              </a:gs>
              <a:gs pos="100000">
                <a:srgbClr val="FFFF66"/>
              </a:gs>
            </a:gsLst>
            <a:lin ang="5400000" scaled="0"/>
          </a:gra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8" name="Shape 358"/>
          <p:cNvSpPr/>
          <p:nvPr/>
        </p:nvSpPr>
        <p:spPr>
          <a:xfrm>
            <a:off x="323850" y="620712"/>
            <a:ext cx="8496299" cy="56165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9" name="Shape 359"/>
          <p:cNvSpPr/>
          <p:nvPr/>
        </p:nvSpPr>
        <p:spPr>
          <a:xfrm>
            <a:off x="0" y="836612"/>
            <a:ext cx="3779836" cy="576262"/>
          </a:xfrm>
          <a:prstGeom prst="parallelogram">
            <a:avLst>
              <a:gd fmla="val 28636" name="adj"/>
            </a:avLst>
          </a:prstGeom>
          <a:solidFill>
            <a:srgbClr val="FFFFFF">
              <a:alpha val="69803"/>
            </a:srgbClr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0" name="Shape 360"/>
          <p:cNvSpPr txBox="1"/>
          <p:nvPr>
            <p:ph idx="4294967295" type="title"/>
          </p:nvPr>
        </p:nvSpPr>
        <p:spPr>
          <a:xfrm>
            <a:off x="574675" y="304800"/>
            <a:ext cx="8001000" cy="12160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r>
              <a:rPr b="0" baseline="0" i="1" lang="en-US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Chip Seals</a:t>
            </a:r>
          </a:p>
        </p:txBody>
      </p:sp>
      <p:sp>
        <p:nvSpPr>
          <p:cNvPr id="361" name="Shape 361"/>
          <p:cNvSpPr txBox="1"/>
          <p:nvPr/>
        </p:nvSpPr>
        <p:spPr>
          <a:xfrm>
            <a:off x="304800" y="5334000"/>
            <a:ext cx="8496299" cy="877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Райкд-ин Чип Сил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Racked-in Chip Seal</a:t>
            </a:r>
          </a:p>
        </p:txBody>
      </p:sp>
      <p:sp>
        <p:nvSpPr>
          <p:cNvPr id="362" name="Shape 362"/>
          <p:cNvSpPr/>
          <p:nvPr/>
        </p:nvSpPr>
        <p:spPr>
          <a:xfrm>
            <a:off x="323850" y="620712"/>
            <a:ext cx="8496299" cy="56165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3" name="Shape 363"/>
          <p:cNvSpPr txBox="1"/>
          <p:nvPr/>
        </p:nvSpPr>
        <p:spPr>
          <a:xfrm>
            <a:off x="381000" y="4267200"/>
            <a:ext cx="3733800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Связующий материал</a:t>
            </a: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Binder</a:t>
            </a:r>
          </a:p>
        </p:txBody>
      </p:sp>
      <p:cxnSp>
        <p:nvCxnSpPr>
          <p:cNvPr id="364" name="Shape 364"/>
          <p:cNvCxnSpPr/>
          <p:nvPr/>
        </p:nvCxnSpPr>
        <p:spPr>
          <a:xfrm flipH="1" rot="10800000">
            <a:off x="1524000" y="4005261"/>
            <a:ext cx="1679574" cy="261936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lg" w="lg" type="triangle"/>
          </a:ln>
        </p:spPr>
      </p:cxnSp>
      <p:grpSp>
        <p:nvGrpSpPr>
          <p:cNvPr id="365" name="Shape 365"/>
          <p:cNvGrpSpPr/>
          <p:nvPr/>
        </p:nvGrpSpPr>
        <p:grpSpPr>
          <a:xfrm>
            <a:off x="3203575" y="4076700"/>
            <a:ext cx="5327649" cy="1265236"/>
            <a:chOff x="2018" y="2568"/>
            <a:chExt cx="3355" cy="796"/>
          </a:xfrm>
        </p:grpSpPr>
        <p:sp>
          <p:nvSpPr>
            <p:cNvPr id="366" name="Shape 366"/>
            <p:cNvSpPr txBox="1"/>
            <p:nvPr/>
          </p:nvSpPr>
          <p:spPr>
            <a:xfrm>
              <a:off x="2879" y="2879"/>
              <a:ext cx="1542" cy="4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Times New Roman"/>
                <a:buNone/>
              </a:pPr>
              <a:r>
                <a:rPr b="0" baseline="0" i="0" lang="en-US" sz="20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Подложка/Основа</a:t>
              </a:r>
            </a:p>
            <a:p>
              <a:pPr indent="0" lvl="0" marL="0" marR="0" rtl="0" algn="l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Times New Roman"/>
                <a:buNone/>
              </a:pPr>
              <a:r>
                <a:rPr b="0" baseline="0" i="0" lang="en-US" sz="16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Substrate</a:t>
              </a:r>
            </a:p>
          </p:txBody>
        </p:sp>
        <p:sp>
          <p:nvSpPr>
            <p:cNvPr id="367" name="Shape 367"/>
            <p:cNvSpPr/>
            <p:nvPr/>
          </p:nvSpPr>
          <p:spPr>
            <a:xfrm>
              <a:off x="2018" y="2568"/>
              <a:ext cx="3355" cy="226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368" name="Shape 368"/>
            <p:cNvCxnSpPr/>
            <p:nvPr/>
          </p:nvCxnSpPr>
          <p:spPr>
            <a:xfrm rot="10800000">
              <a:off x="2783" y="2688"/>
              <a:ext cx="239" cy="239"/>
            </a:xfrm>
            <a:prstGeom prst="straightConnector1">
              <a:avLst/>
            </a:prstGeom>
            <a:noFill/>
            <a:ln cap="flat" cmpd="sng" w="28575">
              <a:solidFill>
                <a:schemeClr val="accent2"/>
              </a:solidFill>
              <a:prstDash val="solid"/>
              <a:round/>
              <a:headEnd len="med" w="med" type="none"/>
              <a:tailEnd len="lg" w="lg" type="triangle"/>
            </a:ln>
          </p:spPr>
        </p:cxnSp>
      </p:grpSp>
      <p:grpSp>
        <p:nvGrpSpPr>
          <p:cNvPr id="369" name="Shape 369"/>
          <p:cNvGrpSpPr/>
          <p:nvPr/>
        </p:nvGrpSpPr>
        <p:grpSpPr>
          <a:xfrm>
            <a:off x="3994150" y="1524000"/>
            <a:ext cx="3930649" cy="1746249"/>
            <a:chOff x="2516" y="960"/>
            <a:chExt cx="2475" cy="1099"/>
          </a:xfrm>
        </p:grpSpPr>
        <p:sp>
          <p:nvSpPr>
            <p:cNvPr id="370" name="Shape 370"/>
            <p:cNvSpPr txBox="1"/>
            <p:nvPr/>
          </p:nvSpPr>
          <p:spPr>
            <a:xfrm>
              <a:off x="2879" y="960"/>
              <a:ext cx="2112" cy="4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Times New Roman"/>
                <a:buNone/>
              </a:pPr>
              <a:r>
                <a:rPr b="0" baseline="0" i="0" lang="en-US" sz="20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Напыление (необязательно)</a:t>
              </a:r>
            </a:p>
            <a:p>
              <a:pPr indent="0" lvl="0" marL="0" marR="0" rtl="0" algn="l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Times New Roman"/>
                <a:buNone/>
              </a:pPr>
              <a:r>
                <a:rPr b="0" baseline="0" i="0" lang="en-US" sz="16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Fog seal (optional)</a:t>
              </a:r>
            </a:p>
          </p:txBody>
        </p:sp>
        <p:cxnSp>
          <p:nvCxnSpPr>
            <p:cNvPr id="371" name="Shape 371"/>
            <p:cNvCxnSpPr/>
            <p:nvPr/>
          </p:nvCxnSpPr>
          <p:spPr>
            <a:xfrm flipH="1">
              <a:off x="2516" y="1439"/>
              <a:ext cx="1324" cy="619"/>
            </a:xfrm>
            <a:prstGeom prst="straightConnector1">
              <a:avLst/>
            </a:prstGeom>
            <a:noFill/>
            <a:ln cap="flat" cmpd="sng" w="28575">
              <a:solidFill>
                <a:schemeClr val="accent2"/>
              </a:solidFill>
              <a:prstDash val="solid"/>
              <a:round/>
              <a:headEnd len="med" w="med" type="none"/>
              <a:tailEnd len="lg" w="lg" type="triangle"/>
            </a:ln>
          </p:spPr>
        </p:cxnSp>
      </p:grpSp>
      <p:sp>
        <p:nvSpPr>
          <p:cNvPr id="372" name="Shape 372"/>
          <p:cNvSpPr txBox="1"/>
          <p:nvPr/>
        </p:nvSpPr>
        <p:spPr>
          <a:xfrm>
            <a:off x="381000" y="1600200"/>
            <a:ext cx="3562350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Второй слой мелкого щебеня</a:t>
            </a: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Secondary chippings</a:t>
            </a:r>
          </a:p>
        </p:txBody>
      </p:sp>
      <p:grpSp>
        <p:nvGrpSpPr>
          <p:cNvPr id="373" name="Shape 373"/>
          <p:cNvGrpSpPr/>
          <p:nvPr/>
        </p:nvGrpSpPr>
        <p:grpSpPr>
          <a:xfrm>
            <a:off x="3203575" y="3324225"/>
            <a:ext cx="5329237" cy="761999"/>
            <a:chOff x="2018" y="2094"/>
            <a:chExt cx="3357" cy="479"/>
          </a:xfrm>
        </p:grpSpPr>
        <p:grpSp>
          <p:nvGrpSpPr>
            <p:cNvPr id="374" name="Shape 374"/>
            <p:cNvGrpSpPr/>
            <p:nvPr/>
          </p:nvGrpSpPr>
          <p:grpSpPr>
            <a:xfrm>
              <a:off x="2018" y="2094"/>
              <a:ext cx="3357" cy="474"/>
              <a:chOff x="2018" y="2094"/>
              <a:chExt cx="3357" cy="474"/>
            </a:xfrm>
          </p:grpSpPr>
          <p:sp>
            <p:nvSpPr>
              <p:cNvPr id="375" name="Shape 375"/>
              <p:cNvSpPr/>
              <p:nvPr/>
            </p:nvSpPr>
            <p:spPr>
              <a:xfrm>
                <a:off x="2018" y="2295"/>
                <a:ext cx="3355" cy="272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Font typeface="Verdana"/>
                  <a:buNone/>
                </a:pPr>
                <a:r>
                  <a:t/>
                </a:r>
                <a:endParaRPr b="0" baseline="0" i="0" sz="3800" u="none" cap="none" strike="noStrike">
                  <a:solidFill>
                    <a:schemeClr val="dk2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76" name="Shape 376"/>
              <p:cNvSpPr/>
              <p:nvPr/>
            </p:nvSpPr>
            <p:spPr>
              <a:xfrm>
                <a:off x="2025" y="2094"/>
                <a:ext cx="3350" cy="177"/>
              </a:xfrm>
              <a:custGeom>
                <a:pathLst>
                  <a:path extrusionOk="0" h="120000" w="120000">
                    <a:moveTo>
                      <a:pt x="0" y="117303"/>
                    </a:moveTo>
                    <a:cubicBezTo>
                      <a:pt x="1361" y="107191"/>
                      <a:pt x="5695" y="62696"/>
                      <a:pt x="8167" y="54606"/>
                    </a:cubicBezTo>
                    <a:cubicBezTo>
                      <a:pt x="10638" y="46516"/>
                      <a:pt x="13468" y="66741"/>
                      <a:pt x="14937" y="66741"/>
                    </a:cubicBezTo>
                    <a:cubicBezTo>
                      <a:pt x="16405" y="66741"/>
                      <a:pt x="16441" y="57303"/>
                      <a:pt x="17086" y="54606"/>
                    </a:cubicBezTo>
                    <a:cubicBezTo>
                      <a:pt x="17731" y="51910"/>
                      <a:pt x="18232" y="46516"/>
                      <a:pt x="18913" y="50561"/>
                    </a:cubicBezTo>
                    <a:cubicBezTo>
                      <a:pt x="19594" y="54606"/>
                      <a:pt x="20453" y="80898"/>
                      <a:pt x="21277" y="80898"/>
                    </a:cubicBezTo>
                    <a:cubicBezTo>
                      <a:pt x="22101" y="80898"/>
                      <a:pt x="22961" y="55280"/>
                      <a:pt x="23856" y="50561"/>
                    </a:cubicBezTo>
                    <a:cubicBezTo>
                      <a:pt x="24752" y="45842"/>
                      <a:pt x="25970" y="48539"/>
                      <a:pt x="26758" y="50561"/>
                    </a:cubicBezTo>
                    <a:cubicBezTo>
                      <a:pt x="27546" y="52584"/>
                      <a:pt x="27904" y="63370"/>
                      <a:pt x="28692" y="60674"/>
                    </a:cubicBezTo>
                    <a:cubicBezTo>
                      <a:pt x="29480" y="57977"/>
                      <a:pt x="30017" y="37078"/>
                      <a:pt x="31594" y="32359"/>
                    </a:cubicBezTo>
                    <a:cubicBezTo>
                      <a:pt x="33170" y="27640"/>
                      <a:pt x="36608" y="28314"/>
                      <a:pt x="38256" y="32359"/>
                    </a:cubicBezTo>
                    <a:cubicBezTo>
                      <a:pt x="39904" y="36404"/>
                      <a:pt x="40728" y="53932"/>
                      <a:pt x="41588" y="56629"/>
                    </a:cubicBezTo>
                    <a:cubicBezTo>
                      <a:pt x="42447" y="59325"/>
                      <a:pt x="42734" y="51235"/>
                      <a:pt x="43414" y="50561"/>
                    </a:cubicBezTo>
                    <a:cubicBezTo>
                      <a:pt x="44095" y="49887"/>
                      <a:pt x="45170" y="49887"/>
                      <a:pt x="45779" y="52584"/>
                    </a:cubicBezTo>
                    <a:cubicBezTo>
                      <a:pt x="46388" y="55280"/>
                      <a:pt x="46531" y="69438"/>
                      <a:pt x="47176" y="68764"/>
                    </a:cubicBezTo>
                    <a:cubicBezTo>
                      <a:pt x="47820" y="68089"/>
                      <a:pt x="48859" y="51235"/>
                      <a:pt x="49647" y="48539"/>
                    </a:cubicBezTo>
                    <a:cubicBezTo>
                      <a:pt x="50435" y="45842"/>
                      <a:pt x="51438" y="49887"/>
                      <a:pt x="52011" y="52584"/>
                    </a:cubicBezTo>
                    <a:cubicBezTo>
                      <a:pt x="52585" y="55280"/>
                      <a:pt x="52585" y="69438"/>
                      <a:pt x="53194" y="66741"/>
                    </a:cubicBezTo>
                    <a:cubicBezTo>
                      <a:pt x="53802" y="64044"/>
                      <a:pt x="54734" y="40449"/>
                      <a:pt x="55773" y="34382"/>
                    </a:cubicBezTo>
                    <a:cubicBezTo>
                      <a:pt x="56811" y="28314"/>
                      <a:pt x="58388" y="33707"/>
                      <a:pt x="59426" y="28314"/>
                    </a:cubicBezTo>
                    <a:cubicBezTo>
                      <a:pt x="60465" y="22921"/>
                      <a:pt x="61253" y="0"/>
                      <a:pt x="62005" y="2022"/>
                    </a:cubicBezTo>
                    <a:cubicBezTo>
                      <a:pt x="62758" y="4044"/>
                      <a:pt x="63582" y="36404"/>
                      <a:pt x="64047" y="42471"/>
                    </a:cubicBezTo>
                    <a:cubicBezTo>
                      <a:pt x="64513" y="48539"/>
                      <a:pt x="64298" y="43146"/>
                      <a:pt x="64799" y="40449"/>
                    </a:cubicBezTo>
                    <a:cubicBezTo>
                      <a:pt x="65301" y="37752"/>
                      <a:pt x="66268" y="24943"/>
                      <a:pt x="67164" y="24269"/>
                    </a:cubicBezTo>
                    <a:cubicBezTo>
                      <a:pt x="68059" y="23595"/>
                      <a:pt x="69062" y="37078"/>
                      <a:pt x="70280" y="36404"/>
                    </a:cubicBezTo>
                    <a:cubicBezTo>
                      <a:pt x="71498" y="35730"/>
                      <a:pt x="73361" y="20898"/>
                      <a:pt x="74471" y="20224"/>
                    </a:cubicBezTo>
                    <a:cubicBezTo>
                      <a:pt x="75582" y="19550"/>
                      <a:pt x="75653" y="30337"/>
                      <a:pt x="77050" y="32359"/>
                    </a:cubicBezTo>
                    <a:cubicBezTo>
                      <a:pt x="78447" y="34382"/>
                      <a:pt x="81134" y="28988"/>
                      <a:pt x="82961" y="34382"/>
                    </a:cubicBezTo>
                    <a:cubicBezTo>
                      <a:pt x="84788" y="39775"/>
                      <a:pt x="86973" y="62022"/>
                      <a:pt x="88119" y="64719"/>
                    </a:cubicBezTo>
                    <a:cubicBezTo>
                      <a:pt x="89265" y="67415"/>
                      <a:pt x="89158" y="52584"/>
                      <a:pt x="89838" y="50561"/>
                    </a:cubicBezTo>
                    <a:cubicBezTo>
                      <a:pt x="90519" y="48539"/>
                      <a:pt x="91558" y="46516"/>
                      <a:pt x="92310" y="50561"/>
                    </a:cubicBezTo>
                    <a:cubicBezTo>
                      <a:pt x="93062" y="54606"/>
                      <a:pt x="93743" y="74831"/>
                      <a:pt x="94459" y="74831"/>
                    </a:cubicBezTo>
                    <a:cubicBezTo>
                      <a:pt x="95176" y="74831"/>
                      <a:pt x="95641" y="52584"/>
                      <a:pt x="96716" y="48539"/>
                    </a:cubicBezTo>
                    <a:cubicBezTo>
                      <a:pt x="97791" y="44494"/>
                      <a:pt x="99474" y="50561"/>
                      <a:pt x="100907" y="50561"/>
                    </a:cubicBezTo>
                    <a:cubicBezTo>
                      <a:pt x="102340" y="50561"/>
                      <a:pt x="104095" y="48539"/>
                      <a:pt x="105420" y="46516"/>
                    </a:cubicBezTo>
                    <a:cubicBezTo>
                      <a:pt x="106746" y="44494"/>
                      <a:pt x="107713" y="43820"/>
                      <a:pt x="108931" y="39101"/>
                    </a:cubicBezTo>
                    <a:cubicBezTo>
                      <a:pt x="110149" y="34382"/>
                      <a:pt x="111510" y="12808"/>
                      <a:pt x="112728" y="16179"/>
                    </a:cubicBezTo>
                    <a:cubicBezTo>
                      <a:pt x="113946" y="19550"/>
                      <a:pt x="115128" y="43820"/>
                      <a:pt x="116346" y="61348"/>
                    </a:cubicBezTo>
                    <a:cubicBezTo>
                      <a:pt x="117564" y="78876"/>
                      <a:pt x="119247" y="107865"/>
                      <a:pt x="119999" y="120000"/>
                    </a:cubicBezTo>
                  </a:path>
                </a:pathLst>
              </a:custGeom>
              <a:noFill/>
              <a:ln cap="flat" cmpd="sng" w="57150">
                <a:solidFill>
                  <a:srgbClr val="000000">
                    <a:alpha val="49803"/>
                  </a:srgbClr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Font typeface="Verdana"/>
                  <a:buNone/>
                </a:pPr>
                <a:r>
                  <a:t/>
                </a:r>
                <a:endParaRPr b="0" baseline="0" i="0" sz="3800" u="none" cap="none" strike="noStrike">
                  <a:solidFill>
                    <a:schemeClr val="dk2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77" name="Shape 377"/>
              <p:cNvSpPr/>
              <p:nvPr/>
            </p:nvSpPr>
            <p:spPr>
              <a:xfrm>
                <a:off x="3334" y="2187"/>
                <a:ext cx="180" cy="180"/>
              </a:xfrm>
              <a:custGeom>
                <a:pathLst>
                  <a:path extrusionOk="0" h="120000" w="120000">
                    <a:moveTo>
                      <a:pt x="0" y="40000"/>
                    </a:moveTo>
                    <a:lnTo>
                      <a:pt x="34339" y="0"/>
                    </a:lnTo>
                    <a:lnTo>
                      <a:pt x="85660" y="0"/>
                    </a:lnTo>
                    <a:lnTo>
                      <a:pt x="120000" y="26470"/>
                    </a:lnTo>
                    <a:lnTo>
                      <a:pt x="102641" y="66764"/>
                    </a:lnTo>
                    <a:lnTo>
                      <a:pt x="85660" y="106764"/>
                    </a:lnTo>
                    <a:lnTo>
                      <a:pt x="68679" y="120000"/>
                    </a:lnTo>
                    <a:lnTo>
                      <a:pt x="16981" y="120000"/>
                    </a:lnTo>
                    <a:lnTo>
                      <a:pt x="0" y="66764"/>
                    </a:lnTo>
                    <a:lnTo>
                      <a:pt x="0" y="40000"/>
                    </a:lnTo>
                    <a:close/>
                  </a:path>
                </a:pathLst>
              </a:cu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Font typeface="Verdana"/>
                  <a:buNone/>
                </a:pPr>
                <a:r>
                  <a:t/>
                </a:r>
                <a:endParaRPr b="0" baseline="0" i="0" sz="3800" u="none" cap="none" strike="noStrike">
                  <a:solidFill>
                    <a:schemeClr val="dk2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78" name="Shape 378"/>
              <p:cNvSpPr/>
              <p:nvPr/>
            </p:nvSpPr>
            <p:spPr>
              <a:xfrm>
                <a:off x="2471" y="2187"/>
                <a:ext cx="169" cy="199"/>
              </a:xfrm>
              <a:custGeom>
                <a:pathLst>
                  <a:path extrusionOk="0" h="120000" w="120000">
                    <a:moveTo>
                      <a:pt x="0" y="53235"/>
                    </a:moveTo>
                    <a:lnTo>
                      <a:pt x="14876" y="0"/>
                    </a:lnTo>
                    <a:lnTo>
                      <a:pt x="59834" y="0"/>
                    </a:lnTo>
                    <a:lnTo>
                      <a:pt x="104793" y="26470"/>
                    </a:lnTo>
                    <a:lnTo>
                      <a:pt x="120000" y="80000"/>
                    </a:lnTo>
                    <a:lnTo>
                      <a:pt x="89917" y="106764"/>
                    </a:lnTo>
                    <a:lnTo>
                      <a:pt x="59834" y="106764"/>
                    </a:lnTo>
                    <a:lnTo>
                      <a:pt x="44958" y="120000"/>
                    </a:lnTo>
                    <a:lnTo>
                      <a:pt x="0" y="106764"/>
                    </a:lnTo>
                    <a:lnTo>
                      <a:pt x="0" y="53235"/>
                    </a:lnTo>
                    <a:close/>
                  </a:path>
                </a:pathLst>
              </a:cu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Font typeface="Verdana"/>
                  <a:buNone/>
                </a:pPr>
                <a:r>
                  <a:t/>
                </a:r>
                <a:endParaRPr b="0" baseline="0" i="0" sz="3800" u="none" cap="none" strike="noStrike">
                  <a:solidFill>
                    <a:schemeClr val="dk2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79" name="Shape 379"/>
              <p:cNvSpPr/>
              <p:nvPr/>
            </p:nvSpPr>
            <p:spPr>
              <a:xfrm>
                <a:off x="3786" y="2143"/>
                <a:ext cx="251" cy="200"/>
              </a:xfrm>
              <a:custGeom>
                <a:pathLst>
                  <a:path extrusionOk="0" h="120000" w="120000">
                    <a:moveTo>
                      <a:pt x="0" y="40000"/>
                    </a:moveTo>
                    <a:lnTo>
                      <a:pt x="44958" y="0"/>
                    </a:lnTo>
                    <a:lnTo>
                      <a:pt x="89917" y="13235"/>
                    </a:lnTo>
                    <a:lnTo>
                      <a:pt x="120000" y="13235"/>
                    </a:lnTo>
                    <a:lnTo>
                      <a:pt x="120000" y="66764"/>
                    </a:lnTo>
                    <a:lnTo>
                      <a:pt x="104793" y="120000"/>
                    </a:lnTo>
                    <a:lnTo>
                      <a:pt x="44958" y="120000"/>
                    </a:lnTo>
                    <a:lnTo>
                      <a:pt x="0" y="40000"/>
                    </a:lnTo>
                    <a:close/>
                  </a:path>
                </a:pathLst>
              </a:cu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Font typeface="Verdana"/>
                  <a:buNone/>
                </a:pPr>
                <a:r>
                  <a:t/>
                </a:r>
                <a:endParaRPr b="0" baseline="0" i="0" sz="3800" u="none" cap="none" strike="noStrike">
                  <a:solidFill>
                    <a:schemeClr val="dk2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80" name="Shape 380"/>
              <p:cNvSpPr/>
              <p:nvPr/>
            </p:nvSpPr>
            <p:spPr>
              <a:xfrm>
                <a:off x="2607" y="2187"/>
                <a:ext cx="249" cy="200"/>
              </a:xfrm>
              <a:custGeom>
                <a:pathLst>
                  <a:path extrusionOk="0" h="120000" w="120000">
                    <a:moveTo>
                      <a:pt x="0" y="40000"/>
                    </a:moveTo>
                    <a:lnTo>
                      <a:pt x="34339" y="0"/>
                    </a:lnTo>
                    <a:lnTo>
                      <a:pt x="85660" y="0"/>
                    </a:lnTo>
                    <a:lnTo>
                      <a:pt x="120000" y="26470"/>
                    </a:lnTo>
                    <a:lnTo>
                      <a:pt x="102641" y="66764"/>
                    </a:lnTo>
                    <a:lnTo>
                      <a:pt x="85660" y="106764"/>
                    </a:lnTo>
                    <a:lnTo>
                      <a:pt x="68679" y="120000"/>
                    </a:lnTo>
                    <a:lnTo>
                      <a:pt x="16981" y="120000"/>
                    </a:lnTo>
                    <a:lnTo>
                      <a:pt x="0" y="66764"/>
                    </a:lnTo>
                    <a:lnTo>
                      <a:pt x="0" y="40000"/>
                    </a:lnTo>
                    <a:close/>
                  </a:path>
                </a:pathLst>
              </a:cu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Font typeface="Verdana"/>
                  <a:buNone/>
                </a:pPr>
                <a:r>
                  <a:t/>
                </a:r>
                <a:endParaRPr b="0" baseline="0" i="0" sz="3800" u="none" cap="none" strike="noStrike">
                  <a:solidFill>
                    <a:schemeClr val="dk2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81" name="Shape 381"/>
              <p:cNvSpPr/>
              <p:nvPr/>
            </p:nvSpPr>
            <p:spPr>
              <a:xfrm>
                <a:off x="3197" y="2187"/>
                <a:ext cx="169" cy="199"/>
              </a:xfrm>
              <a:custGeom>
                <a:pathLst>
                  <a:path extrusionOk="0" h="120000" w="120000">
                    <a:moveTo>
                      <a:pt x="0" y="53235"/>
                    </a:moveTo>
                    <a:lnTo>
                      <a:pt x="14876" y="0"/>
                    </a:lnTo>
                    <a:lnTo>
                      <a:pt x="59834" y="0"/>
                    </a:lnTo>
                    <a:lnTo>
                      <a:pt x="104793" y="26470"/>
                    </a:lnTo>
                    <a:lnTo>
                      <a:pt x="120000" y="80000"/>
                    </a:lnTo>
                    <a:lnTo>
                      <a:pt x="89917" y="106764"/>
                    </a:lnTo>
                    <a:lnTo>
                      <a:pt x="59834" y="106764"/>
                    </a:lnTo>
                    <a:lnTo>
                      <a:pt x="44958" y="120000"/>
                    </a:lnTo>
                    <a:lnTo>
                      <a:pt x="0" y="106764"/>
                    </a:lnTo>
                    <a:lnTo>
                      <a:pt x="0" y="53235"/>
                    </a:lnTo>
                    <a:close/>
                  </a:path>
                </a:pathLst>
              </a:cu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Font typeface="Verdana"/>
                  <a:buNone/>
                </a:pPr>
                <a:r>
                  <a:t/>
                </a:r>
                <a:endParaRPr b="0" baseline="0" i="0" sz="3800" u="none" cap="none" strike="noStrike">
                  <a:solidFill>
                    <a:schemeClr val="dk2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82" name="Shape 382"/>
              <p:cNvSpPr/>
              <p:nvPr/>
            </p:nvSpPr>
            <p:spPr>
              <a:xfrm>
                <a:off x="3968" y="2143"/>
                <a:ext cx="235" cy="239"/>
              </a:xfrm>
              <a:custGeom>
                <a:pathLst>
                  <a:path extrusionOk="0" h="120000" w="120000">
                    <a:moveTo>
                      <a:pt x="0" y="40000"/>
                    </a:moveTo>
                    <a:lnTo>
                      <a:pt x="34339" y="0"/>
                    </a:lnTo>
                    <a:lnTo>
                      <a:pt x="85660" y="0"/>
                    </a:lnTo>
                    <a:lnTo>
                      <a:pt x="120000" y="26470"/>
                    </a:lnTo>
                    <a:lnTo>
                      <a:pt x="102641" y="66764"/>
                    </a:lnTo>
                    <a:lnTo>
                      <a:pt x="85660" y="106764"/>
                    </a:lnTo>
                    <a:lnTo>
                      <a:pt x="68679" y="120000"/>
                    </a:lnTo>
                    <a:lnTo>
                      <a:pt x="16981" y="120000"/>
                    </a:lnTo>
                    <a:lnTo>
                      <a:pt x="0" y="66764"/>
                    </a:lnTo>
                    <a:lnTo>
                      <a:pt x="0" y="40000"/>
                    </a:lnTo>
                    <a:close/>
                  </a:path>
                </a:pathLst>
              </a:cu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Font typeface="Verdana"/>
                  <a:buNone/>
                </a:pPr>
                <a:r>
                  <a:t/>
                </a:r>
                <a:endParaRPr b="0" baseline="0" i="0" sz="3800" u="none" cap="none" strike="noStrike">
                  <a:solidFill>
                    <a:schemeClr val="dk2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83" name="Shape 383"/>
              <p:cNvSpPr/>
              <p:nvPr/>
            </p:nvSpPr>
            <p:spPr>
              <a:xfrm>
                <a:off x="2562" y="2323"/>
                <a:ext cx="169" cy="199"/>
              </a:xfrm>
              <a:custGeom>
                <a:pathLst>
                  <a:path extrusionOk="0" h="120000" w="120000">
                    <a:moveTo>
                      <a:pt x="0" y="53235"/>
                    </a:moveTo>
                    <a:lnTo>
                      <a:pt x="14876" y="0"/>
                    </a:lnTo>
                    <a:lnTo>
                      <a:pt x="59834" y="0"/>
                    </a:lnTo>
                    <a:lnTo>
                      <a:pt x="104793" y="26470"/>
                    </a:lnTo>
                    <a:lnTo>
                      <a:pt x="120000" y="80000"/>
                    </a:lnTo>
                    <a:lnTo>
                      <a:pt x="89917" y="106764"/>
                    </a:lnTo>
                    <a:lnTo>
                      <a:pt x="59834" y="106764"/>
                    </a:lnTo>
                    <a:lnTo>
                      <a:pt x="44958" y="120000"/>
                    </a:lnTo>
                    <a:lnTo>
                      <a:pt x="0" y="106764"/>
                    </a:lnTo>
                    <a:lnTo>
                      <a:pt x="0" y="53235"/>
                    </a:lnTo>
                    <a:close/>
                  </a:path>
                </a:pathLst>
              </a:cu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Font typeface="Verdana"/>
                  <a:buNone/>
                </a:pPr>
                <a:r>
                  <a:t/>
                </a:r>
                <a:endParaRPr b="0" baseline="0" i="0" sz="3800" u="none" cap="none" strike="noStrike">
                  <a:solidFill>
                    <a:schemeClr val="dk2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84" name="Shape 384"/>
              <p:cNvSpPr/>
              <p:nvPr/>
            </p:nvSpPr>
            <p:spPr>
              <a:xfrm>
                <a:off x="3877" y="2323"/>
                <a:ext cx="249" cy="200"/>
              </a:xfrm>
              <a:custGeom>
                <a:pathLst>
                  <a:path extrusionOk="0" h="120000" w="120000">
                    <a:moveTo>
                      <a:pt x="0" y="40000"/>
                    </a:moveTo>
                    <a:lnTo>
                      <a:pt x="34339" y="0"/>
                    </a:lnTo>
                    <a:lnTo>
                      <a:pt x="85660" y="0"/>
                    </a:lnTo>
                    <a:lnTo>
                      <a:pt x="120000" y="26470"/>
                    </a:lnTo>
                    <a:lnTo>
                      <a:pt x="102641" y="66764"/>
                    </a:lnTo>
                    <a:lnTo>
                      <a:pt x="85660" y="106764"/>
                    </a:lnTo>
                    <a:lnTo>
                      <a:pt x="68679" y="120000"/>
                    </a:lnTo>
                    <a:lnTo>
                      <a:pt x="16981" y="120000"/>
                    </a:lnTo>
                    <a:lnTo>
                      <a:pt x="0" y="66764"/>
                    </a:lnTo>
                    <a:lnTo>
                      <a:pt x="0" y="40000"/>
                    </a:lnTo>
                    <a:close/>
                  </a:path>
                </a:pathLst>
              </a:cu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Font typeface="Verdana"/>
                  <a:buNone/>
                </a:pPr>
                <a:r>
                  <a:t/>
                </a:r>
                <a:endParaRPr b="0" baseline="0" i="0" sz="3800" u="none" cap="none" strike="noStrike">
                  <a:solidFill>
                    <a:schemeClr val="dk2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85" name="Shape 385"/>
              <p:cNvSpPr/>
              <p:nvPr/>
            </p:nvSpPr>
            <p:spPr>
              <a:xfrm>
                <a:off x="3243" y="2323"/>
                <a:ext cx="169" cy="199"/>
              </a:xfrm>
              <a:custGeom>
                <a:pathLst>
                  <a:path extrusionOk="0" h="120000" w="120000">
                    <a:moveTo>
                      <a:pt x="0" y="53235"/>
                    </a:moveTo>
                    <a:lnTo>
                      <a:pt x="14876" y="0"/>
                    </a:lnTo>
                    <a:lnTo>
                      <a:pt x="59834" y="0"/>
                    </a:lnTo>
                    <a:lnTo>
                      <a:pt x="104793" y="26470"/>
                    </a:lnTo>
                    <a:lnTo>
                      <a:pt x="120000" y="80000"/>
                    </a:lnTo>
                    <a:lnTo>
                      <a:pt x="89917" y="106764"/>
                    </a:lnTo>
                    <a:lnTo>
                      <a:pt x="59834" y="106764"/>
                    </a:lnTo>
                    <a:lnTo>
                      <a:pt x="44958" y="120000"/>
                    </a:lnTo>
                    <a:lnTo>
                      <a:pt x="0" y="106764"/>
                    </a:lnTo>
                    <a:lnTo>
                      <a:pt x="0" y="53235"/>
                    </a:lnTo>
                    <a:close/>
                  </a:path>
                </a:pathLst>
              </a:cu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Font typeface="Verdana"/>
                  <a:buNone/>
                </a:pPr>
                <a:r>
                  <a:t/>
                </a:r>
                <a:endParaRPr b="0" baseline="0" i="0" sz="3800" u="none" cap="none" strike="noStrike">
                  <a:solidFill>
                    <a:schemeClr val="dk2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86" name="Shape 386"/>
              <p:cNvSpPr/>
              <p:nvPr/>
            </p:nvSpPr>
            <p:spPr>
              <a:xfrm>
                <a:off x="4513" y="2187"/>
                <a:ext cx="169" cy="199"/>
              </a:xfrm>
              <a:custGeom>
                <a:pathLst>
                  <a:path extrusionOk="0" h="120000" w="120000">
                    <a:moveTo>
                      <a:pt x="0" y="53235"/>
                    </a:moveTo>
                    <a:lnTo>
                      <a:pt x="14876" y="0"/>
                    </a:lnTo>
                    <a:lnTo>
                      <a:pt x="59834" y="0"/>
                    </a:lnTo>
                    <a:lnTo>
                      <a:pt x="104793" y="26470"/>
                    </a:lnTo>
                    <a:lnTo>
                      <a:pt x="120000" y="80000"/>
                    </a:lnTo>
                    <a:lnTo>
                      <a:pt x="89917" y="106764"/>
                    </a:lnTo>
                    <a:lnTo>
                      <a:pt x="59834" y="106764"/>
                    </a:lnTo>
                    <a:lnTo>
                      <a:pt x="44958" y="120000"/>
                    </a:lnTo>
                    <a:lnTo>
                      <a:pt x="0" y="106764"/>
                    </a:lnTo>
                    <a:lnTo>
                      <a:pt x="0" y="53235"/>
                    </a:lnTo>
                    <a:close/>
                  </a:path>
                </a:pathLst>
              </a:cu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Font typeface="Verdana"/>
                  <a:buNone/>
                </a:pPr>
                <a:r>
                  <a:t/>
                </a:r>
                <a:endParaRPr b="0" baseline="0" i="0" sz="3800" u="none" cap="none" strike="noStrike">
                  <a:solidFill>
                    <a:schemeClr val="dk2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87" name="Shape 387"/>
              <p:cNvSpPr/>
              <p:nvPr/>
            </p:nvSpPr>
            <p:spPr>
              <a:xfrm>
                <a:off x="4649" y="2187"/>
                <a:ext cx="249" cy="200"/>
              </a:xfrm>
              <a:custGeom>
                <a:pathLst>
                  <a:path extrusionOk="0" h="120000" w="120000">
                    <a:moveTo>
                      <a:pt x="0" y="40000"/>
                    </a:moveTo>
                    <a:lnTo>
                      <a:pt x="34339" y="0"/>
                    </a:lnTo>
                    <a:lnTo>
                      <a:pt x="85660" y="0"/>
                    </a:lnTo>
                    <a:lnTo>
                      <a:pt x="120000" y="26470"/>
                    </a:lnTo>
                    <a:lnTo>
                      <a:pt x="102641" y="66764"/>
                    </a:lnTo>
                    <a:lnTo>
                      <a:pt x="85660" y="106764"/>
                    </a:lnTo>
                    <a:lnTo>
                      <a:pt x="68679" y="120000"/>
                    </a:lnTo>
                    <a:lnTo>
                      <a:pt x="16981" y="120000"/>
                    </a:lnTo>
                    <a:lnTo>
                      <a:pt x="0" y="66764"/>
                    </a:lnTo>
                    <a:lnTo>
                      <a:pt x="0" y="40000"/>
                    </a:lnTo>
                    <a:close/>
                  </a:path>
                </a:pathLst>
              </a:cu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Font typeface="Verdana"/>
                  <a:buNone/>
                </a:pPr>
                <a:r>
                  <a:t/>
                </a:r>
                <a:endParaRPr b="0" baseline="0" i="0" sz="3800" u="none" cap="none" strike="noStrike">
                  <a:solidFill>
                    <a:schemeClr val="dk2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88" name="Shape 388"/>
              <p:cNvSpPr/>
              <p:nvPr/>
            </p:nvSpPr>
            <p:spPr>
              <a:xfrm>
                <a:off x="4604" y="2369"/>
                <a:ext cx="169" cy="199"/>
              </a:xfrm>
              <a:custGeom>
                <a:pathLst>
                  <a:path extrusionOk="0" h="120000" w="120000">
                    <a:moveTo>
                      <a:pt x="0" y="53235"/>
                    </a:moveTo>
                    <a:lnTo>
                      <a:pt x="14876" y="0"/>
                    </a:lnTo>
                    <a:lnTo>
                      <a:pt x="59834" y="0"/>
                    </a:lnTo>
                    <a:lnTo>
                      <a:pt x="104793" y="26470"/>
                    </a:lnTo>
                    <a:lnTo>
                      <a:pt x="120000" y="80000"/>
                    </a:lnTo>
                    <a:lnTo>
                      <a:pt x="89917" y="106764"/>
                    </a:lnTo>
                    <a:lnTo>
                      <a:pt x="59834" y="106764"/>
                    </a:lnTo>
                    <a:lnTo>
                      <a:pt x="44958" y="120000"/>
                    </a:lnTo>
                    <a:lnTo>
                      <a:pt x="0" y="106764"/>
                    </a:lnTo>
                    <a:lnTo>
                      <a:pt x="0" y="53235"/>
                    </a:lnTo>
                    <a:close/>
                  </a:path>
                </a:pathLst>
              </a:cu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Font typeface="Verdana"/>
                  <a:buNone/>
                </a:pPr>
                <a:r>
                  <a:t/>
                </a:r>
                <a:endParaRPr b="0" baseline="0" i="0" sz="3800" u="none" cap="none" strike="noStrike">
                  <a:solidFill>
                    <a:schemeClr val="dk2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sp>
          <p:nvSpPr>
            <p:cNvPr id="389" name="Shape 389"/>
            <p:cNvSpPr/>
            <p:nvPr/>
          </p:nvSpPr>
          <p:spPr>
            <a:xfrm flipH="1">
              <a:off x="4843" y="2137"/>
              <a:ext cx="526" cy="392"/>
            </a:xfrm>
            <a:custGeom>
              <a:pathLst>
                <a:path extrusionOk="0" h="120000" w="120000">
                  <a:moveTo>
                    <a:pt x="0" y="40000"/>
                  </a:moveTo>
                  <a:lnTo>
                    <a:pt x="44958" y="0"/>
                  </a:lnTo>
                  <a:lnTo>
                    <a:pt x="89917" y="13235"/>
                  </a:lnTo>
                  <a:lnTo>
                    <a:pt x="120000" y="13235"/>
                  </a:lnTo>
                  <a:lnTo>
                    <a:pt x="120000" y="66764"/>
                  </a:lnTo>
                  <a:lnTo>
                    <a:pt x="104793" y="120000"/>
                  </a:lnTo>
                  <a:lnTo>
                    <a:pt x="44958" y="120000"/>
                  </a:lnTo>
                  <a:lnTo>
                    <a:pt x="0" y="4000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90" name="Shape 390"/>
            <p:cNvSpPr/>
            <p:nvPr/>
          </p:nvSpPr>
          <p:spPr>
            <a:xfrm>
              <a:off x="2019" y="2182"/>
              <a:ext cx="528" cy="390"/>
            </a:xfrm>
            <a:custGeom>
              <a:pathLst>
                <a:path extrusionOk="0" h="120000" w="120000">
                  <a:moveTo>
                    <a:pt x="60165" y="0"/>
                  </a:moveTo>
                  <a:lnTo>
                    <a:pt x="120000" y="14876"/>
                  </a:lnTo>
                  <a:lnTo>
                    <a:pt x="120000" y="60165"/>
                  </a:lnTo>
                  <a:lnTo>
                    <a:pt x="89917" y="120000"/>
                  </a:lnTo>
                  <a:lnTo>
                    <a:pt x="60165" y="105123"/>
                  </a:lnTo>
                  <a:lnTo>
                    <a:pt x="30082" y="120000"/>
                  </a:lnTo>
                  <a:lnTo>
                    <a:pt x="0" y="75041"/>
                  </a:lnTo>
                  <a:lnTo>
                    <a:pt x="0" y="30082"/>
                  </a:lnTo>
                  <a:lnTo>
                    <a:pt x="6016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91" name="Shape 391"/>
            <p:cNvSpPr/>
            <p:nvPr/>
          </p:nvSpPr>
          <p:spPr>
            <a:xfrm>
              <a:off x="2744" y="2160"/>
              <a:ext cx="507" cy="390"/>
            </a:xfrm>
            <a:custGeom>
              <a:pathLst>
                <a:path extrusionOk="0" h="120000" w="120000">
                  <a:moveTo>
                    <a:pt x="0" y="40000"/>
                  </a:moveTo>
                  <a:lnTo>
                    <a:pt x="34339" y="0"/>
                  </a:lnTo>
                  <a:lnTo>
                    <a:pt x="85660" y="0"/>
                  </a:lnTo>
                  <a:lnTo>
                    <a:pt x="120000" y="26470"/>
                  </a:lnTo>
                  <a:lnTo>
                    <a:pt x="102641" y="66764"/>
                  </a:lnTo>
                  <a:lnTo>
                    <a:pt x="85660" y="106764"/>
                  </a:lnTo>
                  <a:lnTo>
                    <a:pt x="68679" y="120000"/>
                  </a:lnTo>
                  <a:lnTo>
                    <a:pt x="16981" y="120000"/>
                  </a:lnTo>
                  <a:lnTo>
                    <a:pt x="0" y="66764"/>
                  </a:lnTo>
                  <a:lnTo>
                    <a:pt x="0" y="4000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92" name="Shape 392"/>
            <p:cNvSpPr/>
            <p:nvPr/>
          </p:nvSpPr>
          <p:spPr>
            <a:xfrm>
              <a:off x="3424" y="2114"/>
              <a:ext cx="461" cy="434"/>
            </a:xfrm>
            <a:custGeom>
              <a:pathLst>
                <a:path extrusionOk="0" h="120000" w="120000">
                  <a:moveTo>
                    <a:pt x="120000" y="48105"/>
                  </a:moveTo>
                  <a:lnTo>
                    <a:pt x="102641" y="108105"/>
                  </a:lnTo>
                  <a:lnTo>
                    <a:pt x="68679" y="120000"/>
                  </a:lnTo>
                  <a:lnTo>
                    <a:pt x="34339" y="120000"/>
                  </a:lnTo>
                  <a:lnTo>
                    <a:pt x="17358" y="95947"/>
                  </a:lnTo>
                  <a:lnTo>
                    <a:pt x="0" y="60000"/>
                  </a:lnTo>
                  <a:lnTo>
                    <a:pt x="34339" y="12158"/>
                  </a:lnTo>
                  <a:lnTo>
                    <a:pt x="68679" y="12158"/>
                  </a:lnTo>
                  <a:lnTo>
                    <a:pt x="85660" y="0"/>
                  </a:lnTo>
                  <a:lnTo>
                    <a:pt x="120000" y="48105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93" name="Shape 393"/>
            <p:cNvSpPr/>
            <p:nvPr/>
          </p:nvSpPr>
          <p:spPr>
            <a:xfrm>
              <a:off x="4104" y="2160"/>
              <a:ext cx="526" cy="390"/>
            </a:xfrm>
            <a:custGeom>
              <a:pathLst>
                <a:path extrusionOk="0" h="120000" w="120000">
                  <a:moveTo>
                    <a:pt x="0" y="53235"/>
                  </a:moveTo>
                  <a:lnTo>
                    <a:pt x="14876" y="0"/>
                  </a:lnTo>
                  <a:lnTo>
                    <a:pt x="59834" y="0"/>
                  </a:lnTo>
                  <a:lnTo>
                    <a:pt x="104793" y="26470"/>
                  </a:lnTo>
                  <a:lnTo>
                    <a:pt x="120000" y="80000"/>
                  </a:lnTo>
                  <a:lnTo>
                    <a:pt x="89917" y="106764"/>
                  </a:lnTo>
                  <a:lnTo>
                    <a:pt x="59834" y="106764"/>
                  </a:lnTo>
                  <a:lnTo>
                    <a:pt x="44958" y="120000"/>
                  </a:lnTo>
                  <a:lnTo>
                    <a:pt x="0" y="106764"/>
                  </a:lnTo>
                  <a:lnTo>
                    <a:pt x="0" y="53235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394" name="Shape 394"/>
          <p:cNvSpPr txBox="1"/>
          <p:nvPr/>
        </p:nvSpPr>
        <p:spPr>
          <a:xfrm>
            <a:off x="381000" y="2667000"/>
            <a:ext cx="3200399" cy="1077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Первый слой мелкого щебеня</a:t>
            </a: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Primary chippings</a:t>
            </a:r>
          </a:p>
        </p:txBody>
      </p:sp>
      <p:cxnSp>
        <p:nvCxnSpPr>
          <p:cNvPr id="395" name="Shape 395"/>
          <p:cNvCxnSpPr/>
          <p:nvPr/>
        </p:nvCxnSpPr>
        <p:spPr>
          <a:xfrm>
            <a:off x="2057400" y="3124200"/>
            <a:ext cx="1219199" cy="485775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lg" w="lg" type="triangle"/>
          </a:ln>
        </p:spPr>
      </p:cxnSp>
      <p:cxnSp>
        <p:nvCxnSpPr>
          <p:cNvPr id="396" name="Shape 396"/>
          <p:cNvCxnSpPr/>
          <p:nvPr/>
        </p:nvCxnSpPr>
        <p:spPr>
          <a:xfrm>
            <a:off x="2514600" y="2057400"/>
            <a:ext cx="1409700" cy="1454149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lg" w="lg" type="triangle"/>
          </a:ln>
        </p:spPr>
      </p:cxn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CC00"/>
              </a:gs>
              <a:gs pos="100000">
                <a:srgbClr val="FFFF66"/>
              </a:gs>
            </a:gsLst>
            <a:lin ang="5400000" scaled="0"/>
          </a:gra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02" name="Shape 402"/>
          <p:cNvSpPr txBox="1"/>
          <p:nvPr/>
        </p:nvSpPr>
        <p:spPr>
          <a:xfrm>
            <a:off x="323850" y="5181600"/>
            <a:ext cx="8496299" cy="877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Покрытие с одним слоем щебня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Single Graded-Aggregate Seal</a:t>
            </a:r>
          </a:p>
        </p:txBody>
      </p:sp>
      <p:sp>
        <p:nvSpPr>
          <p:cNvPr id="403" name="Shape 403"/>
          <p:cNvSpPr/>
          <p:nvPr/>
        </p:nvSpPr>
        <p:spPr>
          <a:xfrm>
            <a:off x="323850" y="620712"/>
            <a:ext cx="8496299" cy="56165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04" name="Shape 404"/>
          <p:cNvSpPr/>
          <p:nvPr/>
        </p:nvSpPr>
        <p:spPr>
          <a:xfrm>
            <a:off x="0" y="836612"/>
            <a:ext cx="7019925" cy="576262"/>
          </a:xfrm>
          <a:prstGeom prst="parallelogram">
            <a:avLst>
              <a:gd fmla="val 26732" name="adj"/>
            </a:avLst>
          </a:prstGeom>
          <a:solidFill>
            <a:srgbClr val="FFFFFF">
              <a:alpha val="69803"/>
            </a:srgbClr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05" name="Shape 405"/>
          <p:cNvSpPr txBox="1"/>
          <p:nvPr>
            <p:ph idx="4294967295" type="title"/>
          </p:nvPr>
        </p:nvSpPr>
        <p:spPr>
          <a:xfrm>
            <a:off x="574675" y="304800"/>
            <a:ext cx="8001000" cy="12160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r>
              <a:rPr b="0" baseline="0" i="1" lang="en-US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Graded-Aggregate Seals</a:t>
            </a:r>
          </a:p>
        </p:txBody>
      </p:sp>
      <p:sp>
        <p:nvSpPr>
          <p:cNvPr id="406" name="Shape 406"/>
          <p:cNvSpPr txBox="1"/>
          <p:nvPr/>
        </p:nvSpPr>
        <p:spPr>
          <a:xfrm>
            <a:off x="533400" y="3392487"/>
            <a:ext cx="3317875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Связующий материал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Binder</a:t>
            </a:r>
          </a:p>
        </p:txBody>
      </p:sp>
      <p:sp>
        <p:nvSpPr>
          <p:cNvPr id="407" name="Shape 407"/>
          <p:cNvSpPr txBox="1"/>
          <p:nvPr/>
        </p:nvSpPr>
        <p:spPr>
          <a:xfrm>
            <a:off x="395287" y="2205036"/>
            <a:ext cx="2447925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Щебень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Graded-aggregate </a:t>
            </a:r>
          </a:p>
        </p:txBody>
      </p:sp>
      <p:cxnSp>
        <p:nvCxnSpPr>
          <p:cNvPr id="408" name="Shape 408"/>
          <p:cNvCxnSpPr/>
          <p:nvPr/>
        </p:nvCxnSpPr>
        <p:spPr>
          <a:xfrm>
            <a:off x="1905000" y="2590800"/>
            <a:ext cx="1298575" cy="765175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lg" w="lg" type="triangle"/>
          </a:ln>
        </p:spPr>
      </p:cxnSp>
      <p:grpSp>
        <p:nvGrpSpPr>
          <p:cNvPr id="409" name="Shape 409"/>
          <p:cNvGrpSpPr/>
          <p:nvPr/>
        </p:nvGrpSpPr>
        <p:grpSpPr>
          <a:xfrm>
            <a:off x="3132136" y="3213099"/>
            <a:ext cx="5416549" cy="901700"/>
            <a:chOff x="1972" y="2023"/>
            <a:chExt cx="3411" cy="568"/>
          </a:xfrm>
        </p:grpSpPr>
        <p:sp>
          <p:nvSpPr>
            <p:cNvPr id="410" name="Shape 410"/>
            <p:cNvSpPr/>
            <p:nvPr/>
          </p:nvSpPr>
          <p:spPr>
            <a:xfrm>
              <a:off x="2018" y="2295"/>
              <a:ext cx="3355" cy="2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11" name="Shape 411"/>
            <p:cNvSpPr/>
            <p:nvPr/>
          </p:nvSpPr>
          <p:spPr>
            <a:xfrm>
              <a:off x="3922" y="2023"/>
              <a:ext cx="463" cy="509"/>
            </a:xfrm>
            <a:custGeom>
              <a:pathLst>
                <a:path extrusionOk="0" h="120000" w="120000">
                  <a:moveTo>
                    <a:pt x="0" y="40000"/>
                  </a:moveTo>
                  <a:lnTo>
                    <a:pt x="44958" y="0"/>
                  </a:lnTo>
                  <a:lnTo>
                    <a:pt x="89917" y="13235"/>
                  </a:lnTo>
                  <a:lnTo>
                    <a:pt x="120000" y="13235"/>
                  </a:lnTo>
                  <a:lnTo>
                    <a:pt x="120000" y="66764"/>
                  </a:lnTo>
                  <a:lnTo>
                    <a:pt x="104793" y="120000"/>
                  </a:lnTo>
                  <a:lnTo>
                    <a:pt x="44958" y="120000"/>
                  </a:lnTo>
                  <a:lnTo>
                    <a:pt x="0" y="40000"/>
                  </a:lnTo>
                  <a:close/>
                </a:path>
              </a:pathLst>
            </a:custGeom>
            <a:solidFill>
              <a:srgbClr val="00CC66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12" name="Shape 412"/>
            <p:cNvSpPr/>
            <p:nvPr/>
          </p:nvSpPr>
          <p:spPr>
            <a:xfrm>
              <a:off x="2925" y="2114"/>
              <a:ext cx="465" cy="453"/>
            </a:xfrm>
            <a:custGeom>
              <a:pathLst>
                <a:path extrusionOk="0" h="120000" w="120000">
                  <a:moveTo>
                    <a:pt x="60165" y="0"/>
                  </a:moveTo>
                  <a:lnTo>
                    <a:pt x="120000" y="14876"/>
                  </a:lnTo>
                  <a:lnTo>
                    <a:pt x="120000" y="60165"/>
                  </a:lnTo>
                  <a:lnTo>
                    <a:pt x="89917" y="120000"/>
                  </a:lnTo>
                  <a:lnTo>
                    <a:pt x="60165" y="105123"/>
                  </a:lnTo>
                  <a:lnTo>
                    <a:pt x="30082" y="120000"/>
                  </a:lnTo>
                  <a:lnTo>
                    <a:pt x="0" y="75041"/>
                  </a:lnTo>
                  <a:lnTo>
                    <a:pt x="0" y="30082"/>
                  </a:lnTo>
                  <a:lnTo>
                    <a:pt x="60165" y="0"/>
                  </a:lnTo>
                  <a:close/>
                </a:path>
              </a:pathLst>
            </a:custGeom>
            <a:solidFill>
              <a:srgbClr val="00CC66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13" name="Shape 413"/>
            <p:cNvSpPr/>
            <p:nvPr/>
          </p:nvSpPr>
          <p:spPr>
            <a:xfrm>
              <a:off x="4920" y="2023"/>
              <a:ext cx="463" cy="509"/>
            </a:xfrm>
            <a:custGeom>
              <a:pathLst>
                <a:path extrusionOk="0" h="120000" w="120000">
                  <a:moveTo>
                    <a:pt x="0" y="40000"/>
                  </a:moveTo>
                  <a:lnTo>
                    <a:pt x="44958" y="0"/>
                  </a:lnTo>
                  <a:lnTo>
                    <a:pt x="89917" y="13235"/>
                  </a:lnTo>
                  <a:lnTo>
                    <a:pt x="120000" y="13235"/>
                  </a:lnTo>
                  <a:lnTo>
                    <a:pt x="120000" y="66764"/>
                  </a:lnTo>
                  <a:lnTo>
                    <a:pt x="104793" y="120000"/>
                  </a:lnTo>
                  <a:lnTo>
                    <a:pt x="44958" y="120000"/>
                  </a:lnTo>
                  <a:lnTo>
                    <a:pt x="0" y="40000"/>
                  </a:lnTo>
                  <a:close/>
                </a:path>
              </a:pathLst>
            </a:custGeom>
            <a:solidFill>
              <a:srgbClr val="00CC66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14" name="Shape 414"/>
            <p:cNvSpPr/>
            <p:nvPr/>
          </p:nvSpPr>
          <p:spPr>
            <a:xfrm>
              <a:off x="2562" y="2204"/>
              <a:ext cx="348" cy="373"/>
            </a:xfrm>
            <a:custGeom>
              <a:pathLst>
                <a:path extrusionOk="0" h="120000" w="120000">
                  <a:moveTo>
                    <a:pt x="60000" y="0"/>
                  </a:moveTo>
                  <a:lnTo>
                    <a:pt x="19852" y="13235"/>
                  </a:lnTo>
                  <a:lnTo>
                    <a:pt x="0" y="40000"/>
                  </a:lnTo>
                  <a:lnTo>
                    <a:pt x="0" y="80000"/>
                  </a:lnTo>
                  <a:lnTo>
                    <a:pt x="19852" y="106764"/>
                  </a:lnTo>
                  <a:lnTo>
                    <a:pt x="60000" y="120000"/>
                  </a:lnTo>
                  <a:lnTo>
                    <a:pt x="100147" y="120000"/>
                  </a:lnTo>
                  <a:lnTo>
                    <a:pt x="120000" y="80000"/>
                  </a:lnTo>
                  <a:lnTo>
                    <a:pt x="120000" y="40000"/>
                  </a:lnTo>
                  <a:lnTo>
                    <a:pt x="60000" y="0"/>
                  </a:lnTo>
                  <a:close/>
                </a:path>
              </a:pathLst>
            </a:custGeom>
            <a:solidFill>
              <a:srgbClr val="00CC66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15" name="Shape 415"/>
            <p:cNvSpPr/>
            <p:nvPr/>
          </p:nvSpPr>
          <p:spPr>
            <a:xfrm>
              <a:off x="1972" y="2069"/>
              <a:ext cx="465" cy="453"/>
            </a:xfrm>
            <a:custGeom>
              <a:pathLst>
                <a:path extrusionOk="0" h="120000" w="120000">
                  <a:moveTo>
                    <a:pt x="60165" y="0"/>
                  </a:moveTo>
                  <a:lnTo>
                    <a:pt x="120000" y="14876"/>
                  </a:lnTo>
                  <a:lnTo>
                    <a:pt x="120000" y="60165"/>
                  </a:lnTo>
                  <a:lnTo>
                    <a:pt x="89917" y="120000"/>
                  </a:lnTo>
                  <a:lnTo>
                    <a:pt x="60165" y="105123"/>
                  </a:lnTo>
                  <a:lnTo>
                    <a:pt x="30082" y="120000"/>
                  </a:lnTo>
                  <a:lnTo>
                    <a:pt x="0" y="75041"/>
                  </a:lnTo>
                  <a:lnTo>
                    <a:pt x="0" y="30082"/>
                  </a:lnTo>
                  <a:lnTo>
                    <a:pt x="60165" y="0"/>
                  </a:lnTo>
                  <a:close/>
                </a:path>
              </a:pathLst>
            </a:custGeom>
            <a:solidFill>
              <a:srgbClr val="00CC66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16" name="Shape 416"/>
            <p:cNvSpPr/>
            <p:nvPr/>
          </p:nvSpPr>
          <p:spPr>
            <a:xfrm rot="-2302754">
              <a:off x="3423" y="2206"/>
              <a:ext cx="271" cy="316"/>
            </a:xfrm>
            <a:custGeom>
              <a:pathLst>
                <a:path extrusionOk="0" h="120000" w="120000">
                  <a:moveTo>
                    <a:pt x="0" y="40000"/>
                  </a:moveTo>
                  <a:lnTo>
                    <a:pt x="34339" y="0"/>
                  </a:lnTo>
                  <a:lnTo>
                    <a:pt x="85660" y="0"/>
                  </a:lnTo>
                  <a:lnTo>
                    <a:pt x="120000" y="26470"/>
                  </a:lnTo>
                  <a:lnTo>
                    <a:pt x="102641" y="66764"/>
                  </a:lnTo>
                  <a:lnTo>
                    <a:pt x="85660" y="106764"/>
                  </a:lnTo>
                  <a:lnTo>
                    <a:pt x="68679" y="120000"/>
                  </a:lnTo>
                  <a:lnTo>
                    <a:pt x="16981" y="120000"/>
                  </a:lnTo>
                  <a:lnTo>
                    <a:pt x="0" y="66764"/>
                  </a:lnTo>
                  <a:lnTo>
                    <a:pt x="0" y="40000"/>
                  </a:lnTo>
                  <a:close/>
                </a:path>
              </a:pathLst>
            </a:custGeom>
            <a:solidFill>
              <a:srgbClr val="00CC66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17" name="Shape 417"/>
            <p:cNvSpPr/>
            <p:nvPr/>
          </p:nvSpPr>
          <p:spPr>
            <a:xfrm>
              <a:off x="4693" y="2251"/>
              <a:ext cx="340" cy="341"/>
            </a:xfrm>
            <a:custGeom>
              <a:pathLst>
                <a:path extrusionOk="0" h="120000" w="120000">
                  <a:moveTo>
                    <a:pt x="0" y="53235"/>
                  </a:moveTo>
                  <a:lnTo>
                    <a:pt x="14876" y="0"/>
                  </a:lnTo>
                  <a:lnTo>
                    <a:pt x="59834" y="0"/>
                  </a:lnTo>
                  <a:lnTo>
                    <a:pt x="104793" y="26470"/>
                  </a:lnTo>
                  <a:lnTo>
                    <a:pt x="120000" y="80000"/>
                  </a:lnTo>
                  <a:lnTo>
                    <a:pt x="89917" y="106764"/>
                  </a:lnTo>
                  <a:lnTo>
                    <a:pt x="59834" y="106764"/>
                  </a:lnTo>
                  <a:lnTo>
                    <a:pt x="44958" y="120000"/>
                  </a:lnTo>
                  <a:lnTo>
                    <a:pt x="0" y="106764"/>
                  </a:lnTo>
                  <a:lnTo>
                    <a:pt x="0" y="53235"/>
                  </a:lnTo>
                  <a:close/>
                </a:path>
              </a:pathLst>
            </a:custGeom>
            <a:solidFill>
              <a:srgbClr val="00CC66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18" name="Shape 418"/>
            <p:cNvSpPr/>
            <p:nvPr/>
          </p:nvSpPr>
          <p:spPr>
            <a:xfrm>
              <a:off x="4484" y="2328"/>
              <a:ext cx="210" cy="239"/>
            </a:xfrm>
            <a:custGeom>
              <a:pathLst>
                <a:path extrusionOk="0" h="120000" w="120000">
                  <a:moveTo>
                    <a:pt x="60165" y="0"/>
                  </a:moveTo>
                  <a:lnTo>
                    <a:pt x="120000" y="14876"/>
                  </a:lnTo>
                  <a:lnTo>
                    <a:pt x="120000" y="60165"/>
                  </a:lnTo>
                  <a:lnTo>
                    <a:pt x="89917" y="120000"/>
                  </a:lnTo>
                  <a:lnTo>
                    <a:pt x="60165" y="105123"/>
                  </a:lnTo>
                  <a:lnTo>
                    <a:pt x="30082" y="120000"/>
                  </a:lnTo>
                  <a:lnTo>
                    <a:pt x="0" y="75041"/>
                  </a:lnTo>
                  <a:lnTo>
                    <a:pt x="0" y="30082"/>
                  </a:lnTo>
                  <a:lnTo>
                    <a:pt x="60165" y="0"/>
                  </a:lnTo>
                  <a:close/>
                </a:path>
              </a:pathLst>
            </a:custGeom>
            <a:solidFill>
              <a:srgbClr val="00CC66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19" name="Shape 419"/>
            <p:cNvSpPr/>
            <p:nvPr/>
          </p:nvSpPr>
          <p:spPr>
            <a:xfrm>
              <a:off x="4468" y="2095"/>
              <a:ext cx="316" cy="290"/>
            </a:xfrm>
            <a:custGeom>
              <a:pathLst>
                <a:path extrusionOk="0" h="120000" w="120000">
                  <a:moveTo>
                    <a:pt x="0" y="40000"/>
                  </a:moveTo>
                  <a:lnTo>
                    <a:pt x="44958" y="0"/>
                  </a:lnTo>
                  <a:lnTo>
                    <a:pt x="89917" y="13235"/>
                  </a:lnTo>
                  <a:lnTo>
                    <a:pt x="120000" y="13235"/>
                  </a:lnTo>
                  <a:lnTo>
                    <a:pt x="120000" y="66764"/>
                  </a:lnTo>
                  <a:lnTo>
                    <a:pt x="104793" y="120000"/>
                  </a:lnTo>
                  <a:lnTo>
                    <a:pt x="44958" y="120000"/>
                  </a:lnTo>
                  <a:lnTo>
                    <a:pt x="0" y="40000"/>
                  </a:lnTo>
                  <a:close/>
                </a:path>
              </a:pathLst>
            </a:custGeom>
            <a:solidFill>
              <a:srgbClr val="00CC66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20" name="Shape 420"/>
            <p:cNvSpPr/>
            <p:nvPr/>
          </p:nvSpPr>
          <p:spPr>
            <a:xfrm>
              <a:off x="3672" y="2368"/>
              <a:ext cx="249" cy="200"/>
            </a:xfrm>
            <a:custGeom>
              <a:pathLst>
                <a:path extrusionOk="0" h="120000" w="120000">
                  <a:moveTo>
                    <a:pt x="0" y="40000"/>
                  </a:moveTo>
                  <a:lnTo>
                    <a:pt x="34339" y="0"/>
                  </a:lnTo>
                  <a:lnTo>
                    <a:pt x="85660" y="0"/>
                  </a:lnTo>
                  <a:lnTo>
                    <a:pt x="120000" y="26470"/>
                  </a:lnTo>
                  <a:lnTo>
                    <a:pt x="102641" y="66764"/>
                  </a:lnTo>
                  <a:lnTo>
                    <a:pt x="85660" y="106764"/>
                  </a:lnTo>
                  <a:lnTo>
                    <a:pt x="68679" y="120000"/>
                  </a:lnTo>
                  <a:lnTo>
                    <a:pt x="16981" y="120000"/>
                  </a:lnTo>
                  <a:lnTo>
                    <a:pt x="0" y="66764"/>
                  </a:lnTo>
                  <a:lnTo>
                    <a:pt x="0" y="40000"/>
                  </a:lnTo>
                  <a:close/>
                </a:path>
              </a:pathLst>
            </a:custGeom>
            <a:solidFill>
              <a:srgbClr val="00CC66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21" name="Shape 421"/>
            <p:cNvSpPr/>
            <p:nvPr/>
          </p:nvSpPr>
          <p:spPr>
            <a:xfrm>
              <a:off x="2380" y="2369"/>
              <a:ext cx="169" cy="199"/>
            </a:xfrm>
            <a:custGeom>
              <a:pathLst>
                <a:path extrusionOk="0" h="120000" w="120000">
                  <a:moveTo>
                    <a:pt x="0" y="53235"/>
                  </a:moveTo>
                  <a:lnTo>
                    <a:pt x="14876" y="0"/>
                  </a:lnTo>
                  <a:lnTo>
                    <a:pt x="59834" y="0"/>
                  </a:lnTo>
                  <a:lnTo>
                    <a:pt x="104793" y="26470"/>
                  </a:lnTo>
                  <a:lnTo>
                    <a:pt x="120000" y="80000"/>
                  </a:lnTo>
                  <a:lnTo>
                    <a:pt x="89917" y="106764"/>
                  </a:lnTo>
                  <a:lnTo>
                    <a:pt x="59834" y="106764"/>
                  </a:lnTo>
                  <a:lnTo>
                    <a:pt x="44958" y="120000"/>
                  </a:lnTo>
                  <a:lnTo>
                    <a:pt x="0" y="106764"/>
                  </a:lnTo>
                  <a:lnTo>
                    <a:pt x="0" y="53235"/>
                  </a:lnTo>
                  <a:close/>
                </a:path>
              </a:pathLst>
            </a:custGeom>
            <a:solidFill>
              <a:srgbClr val="00CC66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22" name="Shape 422"/>
            <p:cNvSpPr/>
            <p:nvPr/>
          </p:nvSpPr>
          <p:spPr>
            <a:xfrm flipH="1" rot="10800000">
              <a:off x="3320" y="2432"/>
              <a:ext cx="149" cy="152"/>
            </a:xfrm>
            <a:custGeom>
              <a:pathLst>
                <a:path extrusionOk="0" h="120000" w="120000">
                  <a:moveTo>
                    <a:pt x="120000" y="48105"/>
                  </a:moveTo>
                  <a:lnTo>
                    <a:pt x="102641" y="108105"/>
                  </a:lnTo>
                  <a:lnTo>
                    <a:pt x="68679" y="120000"/>
                  </a:lnTo>
                  <a:lnTo>
                    <a:pt x="34339" y="120000"/>
                  </a:lnTo>
                  <a:lnTo>
                    <a:pt x="17358" y="95947"/>
                  </a:lnTo>
                  <a:lnTo>
                    <a:pt x="0" y="60000"/>
                  </a:lnTo>
                  <a:lnTo>
                    <a:pt x="34339" y="12158"/>
                  </a:lnTo>
                  <a:lnTo>
                    <a:pt x="68679" y="12158"/>
                  </a:lnTo>
                  <a:lnTo>
                    <a:pt x="85660" y="0"/>
                  </a:lnTo>
                  <a:lnTo>
                    <a:pt x="120000" y="48105"/>
                  </a:lnTo>
                  <a:close/>
                </a:path>
              </a:pathLst>
            </a:custGeom>
            <a:solidFill>
              <a:srgbClr val="00CC66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23" name="Shape 423"/>
            <p:cNvSpPr/>
            <p:nvPr/>
          </p:nvSpPr>
          <p:spPr>
            <a:xfrm flipH="1" rot="10800000">
              <a:off x="2426" y="2233"/>
              <a:ext cx="181" cy="153"/>
            </a:xfrm>
            <a:custGeom>
              <a:pathLst>
                <a:path extrusionOk="0" h="120000" w="120000">
                  <a:moveTo>
                    <a:pt x="120000" y="48105"/>
                  </a:moveTo>
                  <a:lnTo>
                    <a:pt x="102641" y="108105"/>
                  </a:lnTo>
                  <a:lnTo>
                    <a:pt x="68679" y="120000"/>
                  </a:lnTo>
                  <a:lnTo>
                    <a:pt x="34339" y="120000"/>
                  </a:lnTo>
                  <a:lnTo>
                    <a:pt x="17358" y="95947"/>
                  </a:lnTo>
                  <a:lnTo>
                    <a:pt x="0" y="60000"/>
                  </a:lnTo>
                  <a:lnTo>
                    <a:pt x="34339" y="12158"/>
                  </a:lnTo>
                  <a:lnTo>
                    <a:pt x="68679" y="12158"/>
                  </a:lnTo>
                  <a:lnTo>
                    <a:pt x="85660" y="0"/>
                  </a:lnTo>
                  <a:lnTo>
                    <a:pt x="120000" y="48105"/>
                  </a:lnTo>
                  <a:close/>
                </a:path>
              </a:pathLst>
            </a:custGeom>
            <a:solidFill>
              <a:srgbClr val="00CC66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24" name="Shape 424"/>
            <p:cNvSpPr/>
            <p:nvPr/>
          </p:nvSpPr>
          <p:spPr>
            <a:xfrm flipH="1" rot="10800000">
              <a:off x="3825" y="2250"/>
              <a:ext cx="143" cy="137"/>
            </a:xfrm>
            <a:custGeom>
              <a:pathLst>
                <a:path extrusionOk="0" h="120000" w="120000">
                  <a:moveTo>
                    <a:pt x="60165" y="0"/>
                  </a:moveTo>
                  <a:lnTo>
                    <a:pt x="120000" y="14876"/>
                  </a:lnTo>
                  <a:lnTo>
                    <a:pt x="120000" y="60165"/>
                  </a:lnTo>
                  <a:lnTo>
                    <a:pt x="89917" y="120000"/>
                  </a:lnTo>
                  <a:lnTo>
                    <a:pt x="60165" y="105123"/>
                  </a:lnTo>
                  <a:lnTo>
                    <a:pt x="30082" y="120000"/>
                  </a:lnTo>
                  <a:lnTo>
                    <a:pt x="0" y="75041"/>
                  </a:lnTo>
                  <a:lnTo>
                    <a:pt x="0" y="30082"/>
                  </a:lnTo>
                  <a:lnTo>
                    <a:pt x="60165" y="0"/>
                  </a:lnTo>
                  <a:close/>
                </a:path>
              </a:pathLst>
            </a:custGeom>
            <a:solidFill>
              <a:srgbClr val="00CC66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25" name="Shape 425"/>
            <p:cNvSpPr/>
            <p:nvPr/>
          </p:nvSpPr>
          <p:spPr>
            <a:xfrm flipH="1" rot="10800000">
              <a:off x="3643" y="2295"/>
              <a:ext cx="143" cy="91"/>
            </a:xfrm>
            <a:custGeom>
              <a:pathLst>
                <a:path extrusionOk="0" h="120000" w="120000">
                  <a:moveTo>
                    <a:pt x="60165" y="0"/>
                  </a:moveTo>
                  <a:lnTo>
                    <a:pt x="120000" y="14876"/>
                  </a:lnTo>
                  <a:lnTo>
                    <a:pt x="120000" y="60165"/>
                  </a:lnTo>
                  <a:lnTo>
                    <a:pt x="89917" y="120000"/>
                  </a:lnTo>
                  <a:lnTo>
                    <a:pt x="60165" y="105123"/>
                  </a:lnTo>
                  <a:lnTo>
                    <a:pt x="30082" y="120000"/>
                  </a:lnTo>
                  <a:lnTo>
                    <a:pt x="0" y="75041"/>
                  </a:lnTo>
                  <a:lnTo>
                    <a:pt x="0" y="30082"/>
                  </a:lnTo>
                  <a:lnTo>
                    <a:pt x="60165" y="0"/>
                  </a:lnTo>
                  <a:close/>
                </a:path>
              </a:pathLst>
            </a:custGeom>
            <a:solidFill>
              <a:srgbClr val="00CC66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26" name="Shape 426"/>
            <p:cNvSpPr/>
            <p:nvPr/>
          </p:nvSpPr>
          <p:spPr>
            <a:xfrm flipH="1" rot="10800000">
              <a:off x="3909" y="2415"/>
              <a:ext cx="149" cy="152"/>
            </a:xfrm>
            <a:custGeom>
              <a:pathLst>
                <a:path extrusionOk="0" h="120000" w="120000">
                  <a:moveTo>
                    <a:pt x="120000" y="48105"/>
                  </a:moveTo>
                  <a:lnTo>
                    <a:pt x="102641" y="108105"/>
                  </a:lnTo>
                  <a:lnTo>
                    <a:pt x="68679" y="120000"/>
                  </a:lnTo>
                  <a:lnTo>
                    <a:pt x="34339" y="120000"/>
                  </a:lnTo>
                  <a:lnTo>
                    <a:pt x="17358" y="95947"/>
                  </a:lnTo>
                  <a:lnTo>
                    <a:pt x="0" y="60000"/>
                  </a:lnTo>
                  <a:lnTo>
                    <a:pt x="34339" y="12158"/>
                  </a:lnTo>
                  <a:lnTo>
                    <a:pt x="68679" y="12158"/>
                  </a:lnTo>
                  <a:lnTo>
                    <a:pt x="85660" y="0"/>
                  </a:lnTo>
                  <a:lnTo>
                    <a:pt x="120000" y="48105"/>
                  </a:lnTo>
                  <a:close/>
                </a:path>
              </a:pathLst>
            </a:custGeom>
            <a:solidFill>
              <a:srgbClr val="00CC66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27" name="Shape 427"/>
            <p:cNvSpPr/>
            <p:nvPr/>
          </p:nvSpPr>
          <p:spPr>
            <a:xfrm flipH="1" rot="10800000">
              <a:off x="4370" y="2294"/>
              <a:ext cx="143" cy="137"/>
            </a:xfrm>
            <a:custGeom>
              <a:pathLst>
                <a:path extrusionOk="0" h="120000" w="120000">
                  <a:moveTo>
                    <a:pt x="60165" y="0"/>
                  </a:moveTo>
                  <a:lnTo>
                    <a:pt x="120000" y="14876"/>
                  </a:lnTo>
                  <a:lnTo>
                    <a:pt x="120000" y="60165"/>
                  </a:lnTo>
                  <a:lnTo>
                    <a:pt x="89917" y="120000"/>
                  </a:lnTo>
                  <a:lnTo>
                    <a:pt x="60165" y="105123"/>
                  </a:lnTo>
                  <a:lnTo>
                    <a:pt x="30082" y="120000"/>
                  </a:lnTo>
                  <a:lnTo>
                    <a:pt x="0" y="75041"/>
                  </a:lnTo>
                  <a:lnTo>
                    <a:pt x="0" y="30082"/>
                  </a:lnTo>
                  <a:lnTo>
                    <a:pt x="60165" y="0"/>
                  </a:lnTo>
                  <a:close/>
                </a:path>
              </a:pathLst>
            </a:custGeom>
            <a:solidFill>
              <a:srgbClr val="00CC66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28" name="Shape 428"/>
            <p:cNvSpPr/>
            <p:nvPr/>
          </p:nvSpPr>
          <p:spPr>
            <a:xfrm flipH="1" rot="10800000">
              <a:off x="4331" y="2415"/>
              <a:ext cx="149" cy="152"/>
            </a:xfrm>
            <a:custGeom>
              <a:pathLst>
                <a:path extrusionOk="0" h="120000" w="120000">
                  <a:moveTo>
                    <a:pt x="120000" y="48105"/>
                  </a:moveTo>
                  <a:lnTo>
                    <a:pt x="102641" y="108105"/>
                  </a:lnTo>
                  <a:lnTo>
                    <a:pt x="68679" y="120000"/>
                  </a:lnTo>
                  <a:lnTo>
                    <a:pt x="34339" y="120000"/>
                  </a:lnTo>
                  <a:lnTo>
                    <a:pt x="17358" y="95947"/>
                  </a:lnTo>
                  <a:lnTo>
                    <a:pt x="0" y="60000"/>
                  </a:lnTo>
                  <a:lnTo>
                    <a:pt x="34339" y="12158"/>
                  </a:lnTo>
                  <a:lnTo>
                    <a:pt x="68679" y="12158"/>
                  </a:lnTo>
                  <a:lnTo>
                    <a:pt x="85660" y="0"/>
                  </a:lnTo>
                  <a:lnTo>
                    <a:pt x="120000" y="48105"/>
                  </a:lnTo>
                  <a:close/>
                </a:path>
              </a:pathLst>
            </a:custGeom>
            <a:solidFill>
              <a:srgbClr val="00CC66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429" name="Shape 429"/>
          <p:cNvGrpSpPr/>
          <p:nvPr/>
        </p:nvGrpSpPr>
        <p:grpSpPr>
          <a:xfrm>
            <a:off x="457200" y="4114799"/>
            <a:ext cx="7986711" cy="1150936"/>
            <a:chOff x="343" y="2568"/>
            <a:chExt cx="5030" cy="724"/>
          </a:xfrm>
        </p:grpSpPr>
        <p:sp>
          <p:nvSpPr>
            <p:cNvPr id="430" name="Shape 430"/>
            <p:cNvSpPr txBox="1"/>
            <p:nvPr/>
          </p:nvSpPr>
          <p:spPr>
            <a:xfrm>
              <a:off x="343" y="2807"/>
              <a:ext cx="1542" cy="4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Times New Roman"/>
                <a:buNone/>
              </a:pPr>
              <a:r>
                <a:rPr b="0" baseline="0" i="0" lang="en-US" sz="20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Подложка/Основа</a:t>
              </a:r>
            </a:p>
            <a:p>
              <a:pPr indent="0" lvl="0" marL="0" marR="0" rtl="0" algn="l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Times New Roman"/>
                <a:buNone/>
              </a:pPr>
              <a:r>
                <a:rPr b="0" baseline="0" i="0" lang="en-US" sz="16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Substrate</a:t>
              </a:r>
            </a:p>
          </p:txBody>
        </p:sp>
        <p:sp>
          <p:nvSpPr>
            <p:cNvPr id="431" name="Shape 431"/>
            <p:cNvSpPr/>
            <p:nvPr/>
          </p:nvSpPr>
          <p:spPr>
            <a:xfrm>
              <a:off x="2018" y="2568"/>
              <a:ext cx="3355" cy="226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32" name="Shape 432"/>
            <p:cNvSpPr/>
            <p:nvPr/>
          </p:nvSpPr>
          <p:spPr>
            <a:xfrm>
              <a:off x="2018" y="2568"/>
              <a:ext cx="3354" cy="225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433" name="Shape 433"/>
            <p:cNvCxnSpPr/>
            <p:nvPr/>
          </p:nvCxnSpPr>
          <p:spPr>
            <a:xfrm flipH="1" rot="10800000">
              <a:off x="1687" y="2712"/>
              <a:ext cx="562" cy="239"/>
            </a:xfrm>
            <a:prstGeom prst="straightConnector1">
              <a:avLst/>
            </a:prstGeom>
            <a:noFill/>
            <a:ln cap="flat" cmpd="sng" w="28575">
              <a:solidFill>
                <a:schemeClr val="accent2"/>
              </a:solidFill>
              <a:prstDash val="solid"/>
              <a:round/>
              <a:headEnd len="med" w="med" type="none"/>
              <a:tailEnd len="lg" w="lg" type="triangle"/>
            </a:ln>
          </p:spPr>
        </p:cxnSp>
      </p:grpSp>
      <p:cxnSp>
        <p:nvCxnSpPr>
          <p:cNvPr id="434" name="Shape 434"/>
          <p:cNvCxnSpPr/>
          <p:nvPr/>
        </p:nvCxnSpPr>
        <p:spPr>
          <a:xfrm>
            <a:off x="1600200" y="3732212"/>
            <a:ext cx="1600199" cy="230186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lg" w="lg" type="triangle"/>
          </a:ln>
        </p:spPr>
      </p:cxn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CC00"/>
              </a:gs>
              <a:gs pos="100000">
                <a:srgbClr val="FFFF66"/>
              </a:gs>
            </a:gsLst>
            <a:lin ang="5400000" scaled="0"/>
          </a:gra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440" name="Shape 440"/>
          <p:cNvGrpSpPr/>
          <p:nvPr/>
        </p:nvGrpSpPr>
        <p:grpSpPr>
          <a:xfrm>
            <a:off x="1763711" y="4076700"/>
            <a:ext cx="6767511" cy="1339850"/>
            <a:chOff x="1110" y="2568"/>
            <a:chExt cx="4262" cy="844"/>
          </a:xfrm>
        </p:grpSpPr>
        <p:sp>
          <p:nvSpPr>
            <p:cNvPr id="441" name="Shape 441"/>
            <p:cNvSpPr txBox="1"/>
            <p:nvPr/>
          </p:nvSpPr>
          <p:spPr>
            <a:xfrm>
              <a:off x="1110" y="2927"/>
              <a:ext cx="1542" cy="4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Times New Roman"/>
                <a:buNone/>
              </a:pPr>
              <a:r>
                <a:rPr b="0" baseline="0" i="0" lang="en-US" sz="20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Подложка/Основа</a:t>
              </a:r>
            </a:p>
            <a:p>
              <a:pPr indent="0" lvl="0" marL="0" marR="0" rtl="0" algn="l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Times New Roman"/>
                <a:buNone/>
              </a:pPr>
              <a:r>
                <a:rPr b="0" baseline="0" i="0" lang="en-US" sz="16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Substrate</a:t>
              </a:r>
            </a:p>
          </p:txBody>
        </p:sp>
        <p:sp>
          <p:nvSpPr>
            <p:cNvPr id="442" name="Shape 442"/>
            <p:cNvSpPr/>
            <p:nvPr/>
          </p:nvSpPr>
          <p:spPr>
            <a:xfrm>
              <a:off x="2018" y="2568"/>
              <a:ext cx="3355" cy="226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43" name="Shape 443"/>
            <p:cNvSpPr/>
            <p:nvPr/>
          </p:nvSpPr>
          <p:spPr>
            <a:xfrm>
              <a:off x="2018" y="2568"/>
              <a:ext cx="3354" cy="225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444" name="Shape 444"/>
            <p:cNvCxnSpPr/>
            <p:nvPr/>
          </p:nvCxnSpPr>
          <p:spPr>
            <a:xfrm flipH="1" rot="10800000">
              <a:off x="1790" y="2794"/>
              <a:ext cx="226" cy="226"/>
            </a:xfrm>
            <a:prstGeom prst="straightConnector1">
              <a:avLst/>
            </a:prstGeom>
            <a:noFill/>
            <a:ln cap="flat" cmpd="sng" w="28575">
              <a:solidFill>
                <a:schemeClr val="accent2"/>
              </a:solidFill>
              <a:prstDash val="solid"/>
              <a:round/>
              <a:headEnd len="med" w="med" type="none"/>
              <a:tailEnd len="lg" w="lg" type="triangle"/>
            </a:ln>
          </p:spPr>
        </p:cxnSp>
      </p:grpSp>
      <p:sp>
        <p:nvSpPr>
          <p:cNvPr id="445" name="Shape 445"/>
          <p:cNvSpPr/>
          <p:nvPr/>
        </p:nvSpPr>
        <p:spPr>
          <a:xfrm>
            <a:off x="3203575" y="3213100"/>
            <a:ext cx="5327649" cy="43179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46" name="Shape 446"/>
          <p:cNvSpPr txBox="1"/>
          <p:nvPr/>
        </p:nvSpPr>
        <p:spPr>
          <a:xfrm>
            <a:off x="4953000" y="1600200"/>
            <a:ext cx="3657600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2-й слой щебня</a:t>
            </a: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b="0" baseline="30000" i="0" lang="en-US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nd</a:t>
            </a:r>
            <a:r>
              <a:rPr b="0" baseline="0" i="0" lang="en-US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layer of aggregate</a:t>
            </a:r>
          </a:p>
        </p:txBody>
      </p:sp>
      <p:cxnSp>
        <p:nvCxnSpPr>
          <p:cNvPr id="447" name="Shape 447"/>
          <p:cNvCxnSpPr/>
          <p:nvPr/>
        </p:nvCxnSpPr>
        <p:spPr>
          <a:xfrm flipH="1">
            <a:off x="3886200" y="1905000"/>
            <a:ext cx="2133599" cy="1143000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lg" w="lg" type="triangle"/>
          </a:ln>
        </p:spPr>
      </p:cxnSp>
      <p:sp>
        <p:nvSpPr>
          <p:cNvPr id="448" name="Shape 448"/>
          <p:cNvSpPr/>
          <p:nvPr/>
        </p:nvSpPr>
        <p:spPr>
          <a:xfrm>
            <a:off x="3203575" y="3644900"/>
            <a:ext cx="5327649" cy="431799"/>
          </a:xfrm>
          <a:prstGeom prst="rect">
            <a:avLst/>
          </a:prstGeom>
          <a:solidFill>
            <a:srgbClr val="9933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49" name="Shape 449"/>
          <p:cNvSpPr txBox="1"/>
          <p:nvPr/>
        </p:nvSpPr>
        <p:spPr>
          <a:xfrm>
            <a:off x="304800" y="2514600"/>
            <a:ext cx="2447925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1-й слой щебня</a:t>
            </a: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1st layer of aggregate</a:t>
            </a:r>
          </a:p>
        </p:txBody>
      </p:sp>
      <p:cxnSp>
        <p:nvCxnSpPr>
          <p:cNvPr id="450" name="Shape 450"/>
          <p:cNvCxnSpPr/>
          <p:nvPr/>
        </p:nvCxnSpPr>
        <p:spPr>
          <a:xfrm>
            <a:off x="1981200" y="2895600"/>
            <a:ext cx="1187449" cy="820737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lg" w="lg" type="triangle"/>
          </a:ln>
        </p:spPr>
      </p:cxnSp>
      <p:sp>
        <p:nvSpPr>
          <p:cNvPr id="451" name="Shape 451"/>
          <p:cNvSpPr/>
          <p:nvPr/>
        </p:nvSpPr>
        <p:spPr>
          <a:xfrm>
            <a:off x="304800" y="533400"/>
            <a:ext cx="8496299" cy="56165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2" name="Shape 452"/>
          <p:cNvSpPr/>
          <p:nvPr/>
        </p:nvSpPr>
        <p:spPr>
          <a:xfrm>
            <a:off x="0" y="836612"/>
            <a:ext cx="7019925" cy="576262"/>
          </a:xfrm>
          <a:prstGeom prst="parallelogram">
            <a:avLst>
              <a:gd fmla="val 26732" name="adj"/>
            </a:avLst>
          </a:prstGeom>
          <a:solidFill>
            <a:srgbClr val="FFFFFF">
              <a:alpha val="69803"/>
            </a:srgbClr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3" name="Shape 453"/>
          <p:cNvSpPr txBox="1"/>
          <p:nvPr>
            <p:ph idx="4294967295" type="title"/>
          </p:nvPr>
        </p:nvSpPr>
        <p:spPr>
          <a:xfrm>
            <a:off x="574675" y="304800"/>
            <a:ext cx="8001000" cy="12160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r>
              <a:rPr b="0" baseline="0" i="1" lang="en-US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Graded-Aggregate Seals</a:t>
            </a:r>
          </a:p>
        </p:txBody>
      </p:sp>
      <p:sp>
        <p:nvSpPr>
          <p:cNvPr id="454" name="Shape 454"/>
          <p:cNvSpPr txBox="1"/>
          <p:nvPr/>
        </p:nvSpPr>
        <p:spPr>
          <a:xfrm>
            <a:off x="323850" y="5334000"/>
            <a:ext cx="8496299" cy="877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Покрытие с двойным слоем щебня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Single Graded-Aggregate Seal</a:t>
            </a:r>
          </a:p>
        </p:txBody>
      </p:sp>
      <p:sp>
        <p:nvSpPr>
          <p:cNvPr id="455" name="Shape 455"/>
          <p:cNvSpPr/>
          <p:nvPr/>
        </p:nvSpPr>
        <p:spPr>
          <a:xfrm>
            <a:off x="6211887" y="3248025"/>
            <a:ext cx="736599" cy="809624"/>
          </a:xfrm>
          <a:custGeom>
            <a:pathLst>
              <a:path extrusionOk="0" h="120000" w="120000">
                <a:moveTo>
                  <a:pt x="0" y="40000"/>
                </a:moveTo>
                <a:lnTo>
                  <a:pt x="44958" y="0"/>
                </a:lnTo>
                <a:lnTo>
                  <a:pt x="89917" y="13235"/>
                </a:lnTo>
                <a:lnTo>
                  <a:pt x="120000" y="13235"/>
                </a:lnTo>
                <a:lnTo>
                  <a:pt x="120000" y="66764"/>
                </a:lnTo>
                <a:lnTo>
                  <a:pt x="104793" y="120000"/>
                </a:lnTo>
                <a:lnTo>
                  <a:pt x="44958" y="120000"/>
                </a:lnTo>
                <a:lnTo>
                  <a:pt x="0" y="40000"/>
                </a:lnTo>
                <a:close/>
              </a:path>
            </a:pathLst>
          </a:custGeom>
          <a:solidFill>
            <a:srgbClr val="00CC66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6" name="Shape 456"/>
          <p:cNvSpPr/>
          <p:nvPr/>
        </p:nvSpPr>
        <p:spPr>
          <a:xfrm>
            <a:off x="4572000" y="3392487"/>
            <a:ext cx="738187" cy="719136"/>
          </a:xfrm>
          <a:custGeom>
            <a:pathLst>
              <a:path extrusionOk="0" h="120000" w="120000">
                <a:moveTo>
                  <a:pt x="60165" y="0"/>
                </a:moveTo>
                <a:lnTo>
                  <a:pt x="120000" y="14876"/>
                </a:lnTo>
                <a:lnTo>
                  <a:pt x="120000" y="60165"/>
                </a:lnTo>
                <a:lnTo>
                  <a:pt x="89917" y="120000"/>
                </a:lnTo>
                <a:lnTo>
                  <a:pt x="60165" y="105123"/>
                </a:lnTo>
                <a:lnTo>
                  <a:pt x="30082" y="120000"/>
                </a:lnTo>
                <a:lnTo>
                  <a:pt x="0" y="75041"/>
                </a:lnTo>
                <a:lnTo>
                  <a:pt x="0" y="30082"/>
                </a:lnTo>
                <a:lnTo>
                  <a:pt x="60165" y="0"/>
                </a:lnTo>
                <a:close/>
              </a:path>
            </a:pathLst>
          </a:custGeom>
          <a:solidFill>
            <a:srgbClr val="00CC66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7" name="Shape 457"/>
          <p:cNvSpPr/>
          <p:nvPr/>
        </p:nvSpPr>
        <p:spPr>
          <a:xfrm>
            <a:off x="7883525" y="3248025"/>
            <a:ext cx="736599" cy="809624"/>
          </a:xfrm>
          <a:custGeom>
            <a:pathLst>
              <a:path extrusionOk="0" h="120000" w="120000">
                <a:moveTo>
                  <a:pt x="0" y="40000"/>
                </a:moveTo>
                <a:lnTo>
                  <a:pt x="44958" y="0"/>
                </a:lnTo>
                <a:lnTo>
                  <a:pt x="89917" y="13235"/>
                </a:lnTo>
                <a:lnTo>
                  <a:pt x="120000" y="13235"/>
                </a:lnTo>
                <a:lnTo>
                  <a:pt x="120000" y="66764"/>
                </a:lnTo>
                <a:lnTo>
                  <a:pt x="104793" y="120000"/>
                </a:lnTo>
                <a:lnTo>
                  <a:pt x="44958" y="120000"/>
                </a:lnTo>
                <a:lnTo>
                  <a:pt x="0" y="40000"/>
                </a:lnTo>
                <a:close/>
              </a:path>
            </a:pathLst>
          </a:custGeom>
          <a:solidFill>
            <a:srgbClr val="00CC66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8" name="Shape 458"/>
          <p:cNvSpPr/>
          <p:nvPr/>
        </p:nvSpPr>
        <p:spPr>
          <a:xfrm>
            <a:off x="4067175" y="3535362"/>
            <a:ext cx="552449" cy="592136"/>
          </a:xfrm>
          <a:custGeom>
            <a:pathLst>
              <a:path extrusionOk="0" h="120000" w="120000">
                <a:moveTo>
                  <a:pt x="60000" y="0"/>
                </a:moveTo>
                <a:lnTo>
                  <a:pt x="19852" y="13235"/>
                </a:lnTo>
                <a:lnTo>
                  <a:pt x="0" y="40000"/>
                </a:lnTo>
                <a:lnTo>
                  <a:pt x="0" y="80000"/>
                </a:lnTo>
                <a:lnTo>
                  <a:pt x="19852" y="106764"/>
                </a:lnTo>
                <a:lnTo>
                  <a:pt x="60000" y="120000"/>
                </a:lnTo>
                <a:lnTo>
                  <a:pt x="100147" y="120000"/>
                </a:lnTo>
                <a:lnTo>
                  <a:pt x="120000" y="80000"/>
                </a:lnTo>
                <a:lnTo>
                  <a:pt x="120000" y="40000"/>
                </a:lnTo>
                <a:lnTo>
                  <a:pt x="60000" y="0"/>
                </a:lnTo>
                <a:close/>
              </a:path>
            </a:pathLst>
          </a:custGeom>
          <a:solidFill>
            <a:srgbClr val="00CC66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9" name="Shape 459"/>
          <p:cNvSpPr/>
          <p:nvPr/>
        </p:nvSpPr>
        <p:spPr>
          <a:xfrm>
            <a:off x="3203575" y="3357562"/>
            <a:ext cx="738187" cy="719136"/>
          </a:xfrm>
          <a:custGeom>
            <a:pathLst>
              <a:path extrusionOk="0" h="120000" w="120000">
                <a:moveTo>
                  <a:pt x="60165" y="0"/>
                </a:moveTo>
                <a:lnTo>
                  <a:pt x="120000" y="14876"/>
                </a:lnTo>
                <a:lnTo>
                  <a:pt x="120000" y="60165"/>
                </a:lnTo>
                <a:lnTo>
                  <a:pt x="89917" y="120000"/>
                </a:lnTo>
                <a:lnTo>
                  <a:pt x="60165" y="105123"/>
                </a:lnTo>
                <a:lnTo>
                  <a:pt x="30082" y="120000"/>
                </a:lnTo>
                <a:lnTo>
                  <a:pt x="0" y="75041"/>
                </a:lnTo>
                <a:lnTo>
                  <a:pt x="0" y="30082"/>
                </a:lnTo>
                <a:lnTo>
                  <a:pt x="60165" y="0"/>
                </a:lnTo>
                <a:close/>
              </a:path>
            </a:pathLst>
          </a:custGeom>
          <a:solidFill>
            <a:srgbClr val="00CC66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0" name="Shape 460"/>
          <p:cNvSpPr/>
          <p:nvPr/>
        </p:nvSpPr>
        <p:spPr>
          <a:xfrm rot="-2302754">
            <a:off x="5364162" y="3536949"/>
            <a:ext cx="431799" cy="503236"/>
          </a:xfrm>
          <a:custGeom>
            <a:pathLst>
              <a:path extrusionOk="0" h="120000" w="120000">
                <a:moveTo>
                  <a:pt x="0" y="40000"/>
                </a:moveTo>
                <a:lnTo>
                  <a:pt x="34339" y="0"/>
                </a:lnTo>
                <a:lnTo>
                  <a:pt x="85660" y="0"/>
                </a:lnTo>
                <a:lnTo>
                  <a:pt x="120000" y="26470"/>
                </a:lnTo>
                <a:lnTo>
                  <a:pt x="102641" y="66764"/>
                </a:lnTo>
                <a:lnTo>
                  <a:pt x="85660" y="106764"/>
                </a:lnTo>
                <a:lnTo>
                  <a:pt x="68679" y="120000"/>
                </a:lnTo>
                <a:lnTo>
                  <a:pt x="16981" y="120000"/>
                </a:lnTo>
                <a:lnTo>
                  <a:pt x="0" y="66764"/>
                </a:lnTo>
                <a:lnTo>
                  <a:pt x="0" y="40000"/>
                </a:lnTo>
                <a:close/>
              </a:path>
            </a:pathLst>
          </a:custGeom>
          <a:solidFill>
            <a:srgbClr val="00CC66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1" name="Shape 461"/>
          <p:cNvSpPr/>
          <p:nvPr/>
        </p:nvSpPr>
        <p:spPr>
          <a:xfrm>
            <a:off x="7523161" y="3608387"/>
            <a:ext cx="539749" cy="541337"/>
          </a:xfrm>
          <a:custGeom>
            <a:pathLst>
              <a:path extrusionOk="0" h="120000" w="120000">
                <a:moveTo>
                  <a:pt x="0" y="53235"/>
                </a:moveTo>
                <a:lnTo>
                  <a:pt x="14876" y="0"/>
                </a:lnTo>
                <a:lnTo>
                  <a:pt x="59834" y="0"/>
                </a:lnTo>
                <a:lnTo>
                  <a:pt x="104793" y="26470"/>
                </a:lnTo>
                <a:lnTo>
                  <a:pt x="120000" y="80000"/>
                </a:lnTo>
                <a:lnTo>
                  <a:pt x="89917" y="106764"/>
                </a:lnTo>
                <a:lnTo>
                  <a:pt x="59834" y="106764"/>
                </a:lnTo>
                <a:lnTo>
                  <a:pt x="44958" y="120000"/>
                </a:lnTo>
                <a:lnTo>
                  <a:pt x="0" y="106764"/>
                </a:lnTo>
                <a:lnTo>
                  <a:pt x="0" y="53235"/>
                </a:lnTo>
                <a:close/>
              </a:path>
            </a:pathLst>
          </a:custGeom>
          <a:solidFill>
            <a:srgbClr val="00CC66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2" name="Shape 462"/>
          <p:cNvSpPr/>
          <p:nvPr/>
        </p:nvSpPr>
        <p:spPr>
          <a:xfrm>
            <a:off x="7118350" y="3730625"/>
            <a:ext cx="333374" cy="381000"/>
          </a:xfrm>
          <a:custGeom>
            <a:pathLst>
              <a:path extrusionOk="0" h="120000" w="120000">
                <a:moveTo>
                  <a:pt x="60165" y="0"/>
                </a:moveTo>
                <a:lnTo>
                  <a:pt x="120000" y="14876"/>
                </a:lnTo>
                <a:lnTo>
                  <a:pt x="120000" y="60165"/>
                </a:lnTo>
                <a:lnTo>
                  <a:pt x="89917" y="120000"/>
                </a:lnTo>
                <a:lnTo>
                  <a:pt x="60165" y="105123"/>
                </a:lnTo>
                <a:lnTo>
                  <a:pt x="30082" y="120000"/>
                </a:lnTo>
                <a:lnTo>
                  <a:pt x="0" y="75041"/>
                </a:lnTo>
                <a:lnTo>
                  <a:pt x="0" y="30082"/>
                </a:lnTo>
                <a:lnTo>
                  <a:pt x="60165" y="0"/>
                </a:lnTo>
                <a:close/>
              </a:path>
            </a:pathLst>
          </a:custGeom>
          <a:solidFill>
            <a:srgbClr val="00CC66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3" name="Shape 463"/>
          <p:cNvSpPr/>
          <p:nvPr/>
        </p:nvSpPr>
        <p:spPr>
          <a:xfrm>
            <a:off x="7164386" y="3362325"/>
            <a:ext cx="503236" cy="461961"/>
          </a:xfrm>
          <a:custGeom>
            <a:pathLst>
              <a:path extrusionOk="0" h="120000" w="120000">
                <a:moveTo>
                  <a:pt x="0" y="40000"/>
                </a:moveTo>
                <a:lnTo>
                  <a:pt x="44958" y="0"/>
                </a:lnTo>
                <a:lnTo>
                  <a:pt x="89917" y="13235"/>
                </a:lnTo>
                <a:lnTo>
                  <a:pt x="120000" y="13235"/>
                </a:lnTo>
                <a:lnTo>
                  <a:pt x="120000" y="66764"/>
                </a:lnTo>
                <a:lnTo>
                  <a:pt x="104793" y="120000"/>
                </a:lnTo>
                <a:lnTo>
                  <a:pt x="44958" y="120000"/>
                </a:lnTo>
                <a:lnTo>
                  <a:pt x="0" y="40000"/>
                </a:lnTo>
                <a:close/>
              </a:path>
            </a:pathLst>
          </a:custGeom>
          <a:solidFill>
            <a:srgbClr val="00CC66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4" name="Shape 464"/>
          <p:cNvSpPr/>
          <p:nvPr/>
        </p:nvSpPr>
        <p:spPr>
          <a:xfrm>
            <a:off x="5795962" y="3794125"/>
            <a:ext cx="396874" cy="317500"/>
          </a:xfrm>
          <a:custGeom>
            <a:pathLst>
              <a:path extrusionOk="0" h="120000" w="120000">
                <a:moveTo>
                  <a:pt x="0" y="40000"/>
                </a:moveTo>
                <a:lnTo>
                  <a:pt x="34339" y="0"/>
                </a:lnTo>
                <a:lnTo>
                  <a:pt x="85660" y="0"/>
                </a:lnTo>
                <a:lnTo>
                  <a:pt x="120000" y="26470"/>
                </a:lnTo>
                <a:lnTo>
                  <a:pt x="102641" y="66764"/>
                </a:lnTo>
                <a:lnTo>
                  <a:pt x="85660" y="106764"/>
                </a:lnTo>
                <a:lnTo>
                  <a:pt x="68679" y="120000"/>
                </a:lnTo>
                <a:lnTo>
                  <a:pt x="16981" y="120000"/>
                </a:lnTo>
                <a:lnTo>
                  <a:pt x="0" y="66764"/>
                </a:lnTo>
                <a:lnTo>
                  <a:pt x="0" y="40000"/>
                </a:lnTo>
                <a:close/>
              </a:path>
            </a:pathLst>
          </a:custGeom>
          <a:solidFill>
            <a:srgbClr val="00CC66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5" name="Shape 465"/>
          <p:cNvSpPr/>
          <p:nvPr/>
        </p:nvSpPr>
        <p:spPr>
          <a:xfrm>
            <a:off x="3851275" y="3795712"/>
            <a:ext cx="268286" cy="315912"/>
          </a:xfrm>
          <a:custGeom>
            <a:pathLst>
              <a:path extrusionOk="0" h="120000" w="120000">
                <a:moveTo>
                  <a:pt x="0" y="53235"/>
                </a:moveTo>
                <a:lnTo>
                  <a:pt x="14876" y="0"/>
                </a:lnTo>
                <a:lnTo>
                  <a:pt x="59834" y="0"/>
                </a:lnTo>
                <a:lnTo>
                  <a:pt x="104793" y="26470"/>
                </a:lnTo>
                <a:lnTo>
                  <a:pt x="120000" y="80000"/>
                </a:lnTo>
                <a:lnTo>
                  <a:pt x="89917" y="106764"/>
                </a:lnTo>
                <a:lnTo>
                  <a:pt x="59834" y="106764"/>
                </a:lnTo>
                <a:lnTo>
                  <a:pt x="44958" y="120000"/>
                </a:lnTo>
                <a:lnTo>
                  <a:pt x="0" y="106764"/>
                </a:lnTo>
                <a:lnTo>
                  <a:pt x="0" y="53235"/>
                </a:lnTo>
                <a:close/>
              </a:path>
            </a:pathLst>
          </a:custGeom>
          <a:solidFill>
            <a:srgbClr val="00CC66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6" name="Shape 466"/>
          <p:cNvSpPr/>
          <p:nvPr/>
        </p:nvSpPr>
        <p:spPr>
          <a:xfrm flipH="1" rot="10800000">
            <a:off x="5219700" y="3860800"/>
            <a:ext cx="238124" cy="242886"/>
          </a:xfrm>
          <a:custGeom>
            <a:pathLst>
              <a:path extrusionOk="0" h="120000" w="120000">
                <a:moveTo>
                  <a:pt x="120000" y="48105"/>
                </a:moveTo>
                <a:lnTo>
                  <a:pt x="102641" y="108105"/>
                </a:lnTo>
                <a:lnTo>
                  <a:pt x="68679" y="120000"/>
                </a:lnTo>
                <a:lnTo>
                  <a:pt x="34339" y="120000"/>
                </a:lnTo>
                <a:lnTo>
                  <a:pt x="17358" y="95947"/>
                </a:lnTo>
                <a:lnTo>
                  <a:pt x="0" y="60000"/>
                </a:lnTo>
                <a:lnTo>
                  <a:pt x="34339" y="12158"/>
                </a:lnTo>
                <a:lnTo>
                  <a:pt x="68679" y="12158"/>
                </a:lnTo>
                <a:lnTo>
                  <a:pt x="85660" y="0"/>
                </a:lnTo>
                <a:lnTo>
                  <a:pt x="120000" y="48105"/>
                </a:lnTo>
                <a:close/>
              </a:path>
            </a:pathLst>
          </a:custGeom>
          <a:solidFill>
            <a:srgbClr val="00CC66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7" name="Shape 467"/>
          <p:cNvSpPr/>
          <p:nvPr/>
        </p:nvSpPr>
        <p:spPr>
          <a:xfrm flipH="1" rot="10800000">
            <a:off x="3922712" y="3579812"/>
            <a:ext cx="288925" cy="244474"/>
          </a:xfrm>
          <a:custGeom>
            <a:pathLst>
              <a:path extrusionOk="0" h="120000" w="120000">
                <a:moveTo>
                  <a:pt x="120000" y="48105"/>
                </a:moveTo>
                <a:lnTo>
                  <a:pt x="102641" y="108105"/>
                </a:lnTo>
                <a:lnTo>
                  <a:pt x="68679" y="120000"/>
                </a:lnTo>
                <a:lnTo>
                  <a:pt x="34339" y="120000"/>
                </a:lnTo>
                <a:lnTo>
                  <a:pt x="17358" y="95947"/>
                </a:lnTo>
                <a:lnTo>
                  <a:pt x="0" y="60000"/>
                </a:lnTo>
                <a:lnTo>
                  <a:pt x="34339" y="12158"/>
                </a:lnTo>
                <a:lnTo>
                  <a:pt x="68679" y="12158"/>
                </a:lnTo>
                <a:lnTo>
                  <a:pt x="85660" y="0"/>
                </a:lnTo>
                <a:lnTo>
                  <a:pt x="120000" y="48105"/>
                </a:lnTo>
                <a:close/>
              </a:path>
            </a:pathLst>
          </a:custGeom>
          <a:solidFill>
            <a:srgbClr val="00CC66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8" name="Shape 468"/>
          <p:cNvSpPr/>
          <p:nvPr/>
        </p:nvSpPr>
        <p:spPr>
          <a:xfrm flipH="1" rot="10800000">
            <a:off x="6084887" y="3606800"/>
            <a:ext cx="227012" cy="217487"/>
          </a:xfrm>
          <a:custGeom>
            <a:pathLst>
              <a:path extrusionOk="0" h="120000" w="120000">
                <a:moveTo>
                  <a:pt x="60165" y="0"/>
                </a:moveTo>
                <a:lnTo>
                  <a:pt x="120000" y="14876"/>
                </a:lnTo>
                <a:lnTo>
                  <a:pt x="120000" y="60165"/>
                </a:lnTo>
                <a:lnTo>
                  <a:pt x="89917" y="120000"/>
                </a:lnTo>
                <a:lnTo>
                  <a:pt x="60165" y="105123"/>
                </a:lnTo>
                <a:lnTo>
                  <a:pt x="30082" y="120000"/>
                </a:lnTo>
                <a:lnTo>
                  <a:pt x="0" y="75041"/>
                </a:lnTo>
                <a:lnTo>
                  <a:pt x="0" y="30082"/>
                </a:lnTo>
                <a:lnTo>
                  <a:pt x="60165" y="0"/>
                </a:lnTo>
                <a:close/>
              </a:path>
            </a:pathLst>
          </a:custGeom>
          <a:solidFill>
            <a:srgbClr val="00CC66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9" name="Shape 469"/>
          <p:cNvSpPr/>
          <p:nvPr/>
        </p:nvSpPr>
        <p:spPr>
          <a:xfrm flipH="1" rot="10800000">
            <a:off x="5795962" y="3678237"/>
            <a:ext cx="227012" cy="146050"/>
          </a:xfrm>
          <a:custGeom>
            <a:pathLst>
              <a:path extrusionOk="0" h="120000" w="120000">
                <a:moveTo>
                  <a:pt x="60165" y="0"/>
                </a:moveTo>
                <a:lnTo>
                  <a:pt x="120000" y="14876"/>
                </a:lnTo>
                <a:lnTo>
                  <a:pt x="120000" y="60165"/>
                </a:lnTo>
                <a:lnTo>
                  <a:pt x="89917" y="120000"/>
                </a:lnTo>
                <a:lnTo>
                  <a:pt x="60165" y="105123"/>
                </a:lnTo>
                <a:lnTo>
                  <a:pt x="30082" y="120000"/>
                </a:lnTo>
                <a:lnTo>
                  <a:pt x="0" y="75041"/>
                </a:lnTo>
                <a:lnTo>
                  <a:pt x="0" y="30082"/>
                </a:lnTo>
                <a:lnTo>
                  <a:pt x="60165" y="0"/>
                </a:lnTo>
                <a:close/>
              </a:path>
            </a:pathLst>
          </a:custGeom>
          <a:solidFill>
            <a:srgbClr val="00CC66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0" name="Shape 470"/>
          <p:cNvSpPr/>
          <p:nvPr/>
        </p:nvSpPr>
        <p:spPr>
          <a:xfrm flipH="1" rot="10800000">
            <a:off x="6156325" y="3833811"/>
            <a:ext cx="238124" cy="242886"/>
          </a:xfrm>
          <a:custGeom>
            <a:pathLst>
              <a:path extrusionOk="0" h="120000" w="120000">
                <a:moveTo>
                  <a:pt x="120000" y="48105"/>
                </a:moveTo>
                <a:lnTo>
                  <a:pt x="102641" y="108105"/>
                </a:lnTo>
                <a:lnTo>
                  <a:pt x="68679" y="120000"/>
                </a:lnTo>
                <a:lnTo>
                  <a:pt x="34339" y="120000"/>
                </a:lnTo>
                <a:lnTo>
                  <a:pt x="17358" y="95947"/>
                </a:lnTo>
                <a:lnTo>
                  <a:pt x="0" y="60000"/>
                </a:lnTo>
                <a:lnTo>
                  <a:pt x="34339" y="12158"/>
                </a:lnTo>
                <a:lnTo>
                  <a:pt x="68679" y="12158"/>
                </a:lnTo>
                <a:lnTo>
                  <a:pt x="85660" y="0"/>
                </a:lnTo>
                <a:lnTo>
                  <a:pt x="120000" y="48105"/>
                </a:lnTo>
                <a:close/>
              </a:path>
            </a:pathLst>
          </a:custGeom>
          <a:solidFill>
            <a:srgbClr val="00CC66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1" name="Shape 471"/>
          <p:cNvSpPr/>
          <p:nvPr/>
        </p:nvSpPr>
        <p:spPr>
          <a:xfrm flipH="1" rot="10800000">
            <a:off x="6948486" y="3644900"/>
            <a:ext cx="227012" cy="217487"/>
          </a:xfrm>
          <a:custGeom>
            <a:pathLst>
              <a:path extrusionOk="0" h="120000" w="120000">
                <a:moveTo>
                  <a:pt x="60165" y="0"/>
                </a:moveTo>
                <a:lnTo>
                  <a:pt x="120000" y="14876"/>
                </a:lnTo>
                <a:lnTo>
                  <a:pt x="120000" y="60165"/>
                </a:lnTo>
                <a:lnTo>
                  <a:pt x="89917" y="120000"/>
                </a:lnTo>
                <a:lnTo>
                  <a:pt x="60165" y="105123"/>
                </a:lnTo>
                <a:lnTo>
                  <a:pt x="30082" y="120000"/>
                </a:lnTo>
                <a:lnTo>
                  <a:pt x="0" y="75041"/>
                </a:lnTo>
                <a:lnTo>
                  <a:pt x="0" y="30082"/>
                </a:lnTo>
                <a:lnTo>
                  <a:pt x="60165" y="0"/>
                </a:lnTo>
                <a:close/>
              </a:path>
            </a:pathLst>
          </a:custGeom>
          <a:solidFill>
            <a:srgbClr val="00CC66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2" name="Shape 472"/>
          <p:cNvSpPr/>
          <p:nvPr/>
        </p:nvSpPr>
        <p:spPr>
          <a:xfrm flipH="1" rot="10800000">
            <a:off x="6877050" y="3833811"/>
            <a:ext cx="238124" cy="242886"/>
          </a:xfrm>
          <a:custGeom>
            <a:pathLst>
              <a:path extrusionOk="0" h="120000" w="120000">
                <a:moveTo>
                  <a:pt x="120000" y="48105"/>
                </a:moveTo>
                <a:lnTo>
                  <a:pt x="102641" y="108105"/>
                </a:lnTo>
                <a:lnTo>
                  <a:pt x="68679" y="120000"/>
                </a:lnTo>
                <a:lnTo>
                  <a:pt x="34339" y="120000"/>
                </a:lnTo>
                <a:lnTo>
                  <a:pt x="17358" y="95947"/>
                </a:lnTo>
                <a:lnTo>
                  <a:pt x="0" y="60000"/>
                </a:lnTo>
                <a:lnTo>
                  <a:pt x="34339" y="12158"/>
                </a:lnTo>
                <a:lnTo>
                  <a:pt x="68679" y="12158"/>
                </a:lnTo>
                <a:lnTo>
                  <a:pt x="85660" y="0"/>
                </a:lnTo>
                <a:lnTo>
                  <a:pt x="120000" y="48105"/>
                </a:lnTo>
                <a:close/>
              </a:path>
            </a:pathLst>
          </a:custGeom>
          <a:solidFill>
            <a:srgbClr val="00CC66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3" name="Shape 473"/>
          <p:cNvSpPr/>
          <p:nvPr/>
        </p:nvSpPr>
        <p:spPr>
          <a:xfrm flipH="1" rot="5400000">
            <a:off x="5076825" y="2852737"/>
            <a:ext cx="809624" cy="736599"/>
          </a:xfrm>
          <a:custGeom>
            <a:pathLst>
              <a:path extrusionOk="0" h="120000" w="120000">
                <a:moveTo>
                  <a:pt x="0" y="40000"/>
                </a:moveTo>
                <a:lnTo>
                  <a:pt x="44958" y="0"/>
                </a:lnTo>
                <a:lnTo>
                  <a:pt x="89917" y="13235"/>
                </a:lnTo>
                <a:lnTo>
                  <a:pt x="120000" y="13235"/>
                </a:lnTo>
                <a:lnTo>
                  <a:pt x="120000" y="66764"/>
                </a:lnTo>
                <a:lnTo>
                  <a:pt x="104793" y="120000"/>
                </a:lnTo>
                <a:lnTo>
                  <a:pt x="44958" y="120000"/>
                </a:lnTo>
                <a:lnTo>
                  <a:pt x="0" y="40000"/>
                </a:lnTo>
                <a:close/>
              </a:path>
            </a:pathLst>
          </a:custGeom>
          <a:solidFill>
            <a:srgbClr val="CCCC00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4" name="Shape 474"/>
          <p:cNvSpPr/>
          <p:nvPr/>
        </p:nvSpPr>
        <p:spPr>
          <a:xfrm flipH="1" rot="5400000">
            <a:off x="7381874" y="2781300"/>
            <a:ext cx="719136" cy="738187"/>
          </a:xfrm>
          <a:custGeom>
            <a:pathLst>
              <a:path extrusionOk="0" h="120000" w="120000">
                <a:moveTo>
                  <a:pt x="60165" y="0"/>
                </a:moveTo>
                <a:lnTo>
                  <a:pt x="120000" y="14876"/>
                </a:lnTo>
                <a:lnTo>
                  <a:pt x="120000" y="60165"/>
                </a:lnTo>
                <a:lnTo>
                  <a:pt x="89917" y="120000"/>
                </a:lnTo>
                <a:lnTo>
                  <a:pt x="60165" y="105123"/>
                </a:lnTo>
                <a:lnTo>
                  <a:pt x="30082" y="120000"/>
                </a:lnTo>
                <a:lnTo>
                  <a:pt x="0" y="75041"/>
                </a:lnTo>
                <a:lnTo>
                  <a:pt x="0" y="30082"/>
                </a:lnTo>
                <a:lnTo>
                  <a:pt x="60165" y="0"/>
                </a:lnTo>
                <a:close/>
              </a:path>
            </a:pathLst>
          </a:custGeom>
          <a:solidFill>
            <a:srgbClr val="CCCC00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5" name="Shape 475"/>
          <p:cNvSpPr/>
          <p:nvPr/>
        </p:nvSpPr>
        <p:spPr>
          <a:xfrm flipH="1" rot="5400000">
            <a:off x="4067175" y="2924175"/>
            <a:ext cx="809624" cy="736599"/>
          </a:xfrm>
          <a:custGeom>
            <a:pathLst>
              <a:path extrusionOk="0" h="120000" w="120000">
                <a:moveTo>
                  <a:pt x="0" y="40000"/>
                </a:moveTo>
                <a:lnTo>
                  <a:pt x="44958" y="0"/>
                </a:lnTo>
                <a:lnTo>
                  <a:pt x="89917" y="13235"/>
                </a:lnTo>
                <a:lnTo>
                  <a:pt x="120000" y="13235"/>
                </a:lnTo>
                <a:lnTo>
                  <a:pt x="120000" y="66764"/>
                </a:lnTo>
                <a:lnTo>
                  <a:pt x="104793" y="120000"/>
                </a:lnTo>
                <a:lnTo>
                  <a:pt x="44958" y="120000"/>
                </a:lnTo>
                <a:lnTo>
                  <a:pt x="0" y="40000"/>
                </a:lnTo>
                <a:close/>
              </a:path>
            </a:pathLst>
          </a:custGeom>
          <a:solidFill>
            <a:srgbClr val="CCCC00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6" name="Shape 476"/>
          <p:cNvSpPr/>
          <p:nvPr/>
        </p:nvSpPr>
        <p:spPr>
          <a:xfrm flipH="1" rot="5400000">
            <a:off x="5724524" y="3141661"/>
            <a:ext cx="592136" cy="552449"/>
          </a:xfrm>
          <a:custGeom>
            <a:pathLst>
              <a:path extrusionOk="0" h="120000" w="120000">
                <a:moveTo>
                  <a:pt x="60000" y="0"/>
                </a:moveTo>
                <a:lnTo>
                  <a:pt x="19852" y="13235"/>
                </a:lnTo>
                <a:lnTo>
                  <a:pt x="0" y="40000"/>
                </a:lnTo>
                <a:lnTo>
                  <a:pt x="0" y="80000"/>
                </a:lnTo>
                <a:lnTo>
                  <a:pt x="19852" y="106764"/>
                </a:lnTo>
                <a:lnTo>
                  <a:pt x="60000" y="120000"/>
                </a:lnTo>
                <a:lnTo>
                  <a:pt x="100147" y="120000"/>
                </a:lnTo>
                <a:lnTo>
                  <a:pt x="120000" y="80000"/>
                </a:lnTo>
                <a:lnTo>
                  <a:pt x="120000" y="40000"/>
                </a:lnTo>
                <a:lnTo>
                  <a:pt x="60000" y="0"/>
                </a:lnTo>
                <a:close/>
              </a:path>
            </a:pathLst>
          </a:custGeom>
          <a:solidFill>
            <a:srgbClr val="CCCC00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7" name="Shape 477"/>
          <p:cNvSpPr/>
          <p:nvPr/>
        </p:nvSpPr>
        <p:spPr>
          <a:xfrm flipH="1" rot="5400000">
            <a:off x="3348036" y="2852736"/>
            <a:ext cx="541337" cy="539749"/>
          </a:xfrm>
          <a:custGeom>
            <a:pathLst>
              <a:path extrusionOk="0" h="120000" w="120000">
                <a:moveTo>
                  <a:pt x="0" y="53235"/>
                </a:moveTo>
                <a:lnTo>
                  <a:pt x="14876" y="0"/>
                </a:lnTo>
                <a:lnTo>
                  <a:pt x="59834" y="0"/>
                </a:lnTo>
                <a:lnTo>
                  <a:pt x="104793" y="26470"/>
                </a:lnTo>
                <a:lnTo>
                  <a:pt x="120000" y="80000"/>
                </a:lnTo>
                <a:lnTo>
                  <a:pt x="89917" y="106764"/>
                </a:lnTo>
                <a:lnTo>
                  <a:pt x="59834" y="106764"/>
                </a:lnTo>
                <a:lnTo>
                  <a:pt x="44958" y="120000"/>
                </a:lnTo>
                <a:lnTo>
                  <a:pt x="0" y="106764"/>
                </a:lnTo>
                <a:lnTo>
                  <a:pt x="0" y="53235"/>
                </a:lnTo>
                <a:close/>
              </a:path>
            </a:pathLst>
          </a:custGeom>
          <a:solidFill>
            <a:srgbClr val="CCCC00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8" name="Shape 478"/>
          <p:cNvSpPr/>
          <p:nvPr/>
        </p:nvSpPr>
        <p:spPr>
          <a:xfrm flipH="1" rot="5400000">
            <a:off x="7019924" y="3068637"/>
            <a:ext cx="381000" cy="333374"/>
          </a:xfrm>
          <a:custGeom>
            <a:pathLst>
              <a:path extrusionOk="0" h="120000" w="120000">
                <a:moveTo>
                  <a:pt x="60165" y="0"/>
                </a:moveTo>
                <a:lnTo>
                  <a:pt x="120000" y="14876"/>
                </a:lnTo>
                <a:lnTo>
                  <a:pt x="120000" y="60165"/>
                </a:lnTo>
                <a:lnTo>
                  <a:pt x="89917" y="120000"/>
                </a:lnTo>
                <a:lnTo>
                  <a:pt x="60165" y="105123"/>
                </a:lnTo>
                <a:lnTo>
                  <a:pt x="30082" y="120000"/>
                </a:lnTo>
                <a:lnTo>
                  <a:pt x="0" y="75041"/>
                </a:lnTo>
                <a:lnTo>
                  <a:pt x="0" y="30082"/>
                </a:lnTo>
                <a:lnTo>
                  <a:pt x="60165" y="0"/>
                </a:lnTo>
                <a:close/>
              </a:path>
            </a:pathLst>
          </a:custGeom>
          <a:solidFill>
            <a:srgbClr val="CCCC00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9" name="Shape 479"/>
          <p:cNvSpPr/>
          <p:nvPr/>
        </p:nvSpPr>
        <p:spPr>
          <a:xfrm flipH="1" rot="5400000">
            <a:off x="8101012" y="2924175"/>
            <a:ext cx="461961" cy="503236"/>
          </a:xfrm>
          <a:custGeom>
            <a:pathLst>
              <a:path extrusionOk="0" h="120000" w="120000">
                <a:moveTo>
                  <a:pt x="0" y="40000"/>
                </a:moveTo>
                <a:lnTo>
                  <a:pt x="44958" y="0"/>
                </a:lnTo>
                <a:lnTo>
                  <a:pt x="89917" y="13235"/>
                </a:lnTo>
                <a:lnTo>
                  <a:pt x="120000" y="13235"/>
                </a:lnTo>
                <a:lnTo>
                  <a:pt x="120000" y="66764"/>
                </a:lnTo>
                <a:lnTo>
                  <a:pt x="104793" y="120000"/>
                </a:lnTo>
                <a:lnTo>
                  <a:pt x="44958" y="120000"/>
                </a:lnTo>
                <a:lnTo>
                  <a:pt x="0" y="40000"/>
                </a:lnTo>
                <a:close/>
              </a:path>
            </a:pathLst>
          </a:custGeom>
          <a:solidFill>
            <a:srgbClr val="CCCC00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0" name="Shape 480"/>
          <p:cNvSpPr/>
          <p:nvPr/>
        </p:nvSpPr>
        <p:spPr>
          <a:xfrm flipH="1" rot="5400000">
            <a:off x="6227761" y="2997200"/>
            <a:ext cx="317500" cy="396874"/>
          </a:xfrm>
          <a:custGeom>
            <a:pathLst>
              <a:path extrusionOk="0" h="120000" w="120000">
                <a:moveTo>
                  <a:pt x="0" y="40000"/>
                </a:moveTo>
                <a:lnTo>
                  <a:pt x="34339" y="0"/>
                </a:lnTo>
                <a:lnTo>
                  <a:pt x="85660" y="0"/>
                </a:lnTo>
                <a:lnTo>
                  <a:pt x="120000" y="26470"/>
                </a:lnTo>
                <a:lnTo>
                  <a:pt x="102641" y="66764"/>
                </a:lnTo>
                <a:lnTo>
                  <a:pt x="85660" y="106764"/>
                </a:lnTo>
                <a:lnTo>
                  <a:pt x="68679" y="120000"/>
                </a:lnTo>
                <a:lnTo>
                  <a:pt x="16981" y="120000"/>
                </a:lnTo>
                <a:lnTo>
                  <a:pt x="0" y="66764"/>
                </a:lnTo>
                <a:lnTo>
                  <a:pt x="0" y="40000"/>
                </a:lnTo>
                <a:close/>
              </a:path>
            </a:pathLst>
          </a:custGeom>
          <a:solidFill>
            <a:srgbClr val="CCCC00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1" name="Shape 481"/>
          <p:cNvSpPr/>
          <p:nvPr/>
        </p:nvSpPr>
        <p:spPr>
          <a:xfrm flipH="1" rot="5400000">
            <a:off x="3779836" y="3213100"/>
            <a:ext cx="315912" cy="268286"/>
          </a:xfrm>
          <a:custGeom>
            <a:pathLst>
              <a:path extrusionOk="0" h="120000" w="120000">
                <a:moveTo>
                  <a:pt x="0" y="53235"/>
                </a:moveTo>
                <a:lnTo>
                  <a:pt x="14876" y="0"/>
                </a:lnTo>
                <a:lnTo>
                  <a:pt x="59834" y="0"/>
                </a:lnTo>
                <a:lnTo>
                  <a:pt x="104793" y="26470"/>
                </a:lnTo>
                <a:lnTo>
                  <a:pt x="120000" y="80000"/>
                </a:lnTo>
                <a:lnTo>
                  <a:pt x="89917" y="106764"/>
                </a:lnTo>
                <a:lnTo>
                  <a:pt x="59834" y="106764"/>
                </a:lnTo>
                <a:lnTo>
                  <a:pt x="44958" y="120000"/>
                </a:lnTo>
                <a:lnTo>
                  <a:pt x="0" y="106764"/>
                </a:lnTo>
                <a:lnTo>
                  <a:pt x="0" y="53235"/>
                </a:lnTo>
                <a:close/>
              </a:path>
            </a:pathLst>
          </a:custGeom>
          <a:solidFill>
            <a:srgbClr val="CCCC00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2" name="Shape 482"/>
          <p:cNvSpPr/>
          <p:nvPr/>
        </p:nvSpPr>
        <p:spPr>
          <a:xfrm rot="-5400000">
            <a:off x="4789486" y="3140074"/>
            <a:ext cx="238124" cy="242886"/>
          </a:xfrm>
          <a:custGeom>
            <a:pathLst>
              <a:path extrusionOk="0" h="120000" w="120000">
                <a:moveTo>
                  <a:pt x="120000" y="48105"/>
                </a:moveTo>
                <a:lnTo>
                  <a:pt x="102641" y="108105"/>
                </a:lnTo>
                <a:lnTo>
                  <a:pt x="68679" y="120000"/>
                </a:lnTo>
                <a:lnTo>
                  <a:pt x="34339" y="120000"/>
                </a:lnTo>
                <a:lnTo>
                  <a:pt x="17358" y="95947"/>
                </a:lnTo>
                <a:lnTo>
                  <a:pt x="0" y="60000"/>
                </a:lnTo>
                <a:lnTo>
                  <a:pt x="34339" y="12158"/>
                </a:lnTo>
                <a:lnTo>
                  <a:pt x="68679" y="12158"/>
                </a:lnTo>
                <a:lnTo>
                  <a:pt x="85660" y="0"/>
                </a:lnTo>
                <a:lnTo>
                  <a:pt x="120000" y="48105"/>
                </a:lnTo>
                <a:close/>
              </a:path>
            </a:pathLst>
          </a:custGeom>
          <a:solidFill>
            <a:srgbClr val="CCCC00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3" name="Shape 483"/>
          <p:cNvSpPr/>
          <p:nvPr/>
        </p:nvSpPr>
        <p:spPr>
          <a:xfrm rot="-5400000">
            <a:off x="3109911" y="3233737"/>
            <a:ext cx="288925" cy="244474"/>
          </a:xfrm>
          <a:custGeom>
            <a:pathLst>
              <a:path extrusionOk="0" h="120000" w="120000">
                <a:moveTo>
                  <a:pt x="120000" y="48105"/>
                </a:moveTo>
                <a:lnTo>
                  <a:pt x="102641" y="108105"/>
                </a:lnTo>
                <a:lnTo>
                  <a:pt x="68679" y="120000"/>
                </a:lnTo>
                <a:lnTo>
                  <a:pt x="34339" y="120000"/>
                </a:lnTo>
                <a:lnTo>
                  <a:pt x="17358" y="95947"/>
                </a:lnTo>
                <a:lnTo>
                  <a:pt x="0" y="60000"/>
                </a:lnTo>
                <a:lnTo>
                  <a:pt x="34339" y="12158"/>
                </a:lnTo>
                <a:lnTo>
                  <a:pt x="68679" y="12158"/>
                </a:lnTo>
                <a:lnTo>
                  <a:pt x="85660" y="0"/>
                </a:lnTo>
                <a:lnTo>
                  <a:pt x="120000" y="48105"/>
                </a:lnTo>
                <a:close/>
              </a:path>
            </a:pathLst>
          </a:custGeom>
          <a:solidFill>
            <a:srgbClr val="CCCC00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4" name="Shape 484"/>
          <p:cNvSpPr/>
          <p:nvPr/>
        </p:nvSpPr>
        <p:spPr>
          <a:xfrm rot="-5400000">
            <a:off x="4999037" y="3217861"/>
            <a:ext cx="227012" cy="217487"/>
          </a:xfrm>
          <a:custGeom>
            <a:pathLst>
              <a:path extrusionOk="0" h="120000" w="120000">
                <a:moveTo>
                  <a:pt x="60165" y="0"/>
                </a:moveTo>
                <a:lnTo>
                  <a:pt x="120000" y="14876"/>
                </a:lnTo>
                <a:lnTo>
                  <a:pt x="120000" y="60165"/>
                </a:lnTo>
                <a:lnTo>
                  <a:pt x="89917" y="120000"/>
                </a:lnTo>
                <a:lnTo>
                  <a:pt x="60165" y="105123"/>
                </a:lnTo>
                <a:lnTo>
                  <a:pt x="30082" y="120000"/>
                </a:lnTo>
                <a:lnTo>
                  <a:pt x="0" y="75041"/>
                </a:lnTo>
                <a:lnTo>
                  <a:pt x="0" y="30082"/>
                </a:lnTo>
                <a:lnTo>
                  <a:pt x="60165" y="0"/>
                </a:lnTo>
                <a:close/>
              </a:path>
            </a:pathLst>
          </a:custGeom>
          <a:solidFill>
            <a:srgbClr val="CCCC00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5" name="Shape 485"/>
          <p:cNvSpPr/>
          <p:nvPr/>
        </p:nvSpPr>
        <p:spPr>
          <a:xfrm rot="-5400000">
            <a:off x="6589712" y="3067049"/>
            <a:ext cx="238124" cy="242886"/>
          </a:xfrm>
          <a:custGeom>
            <a:pathLst>
              <a:path extrusionOk="0" h="120000" w="120000">
                <a:moveTo>
                  <a:pt x="120000" y="48105"/>
                </a:moveTo>
                <a:lnTo>
                  <a:pt x="102641" y="108105"/>
                </a:lnTo>
                <a:lnTo>
                  <a:pt x="68679" y="120000"/>
                </a:lnTo>
                <a:lnTo>
                  <a:pt x="34339" y="120000"/>
                </a:lnTo>
                <a:lnTo>
                  <a:pt x="17358" y="95947"/>
                </a:lnTo>
                <a:lnTo>
                  <a:pt x="0" y="60000"/>
                </a:lnTo>
                <a:lnTo>
                  <a:pt x="34339" y="12158"/>
                </a:lnTo>
                <a:lnTo>
                  <a:pt x="68679" y="12158"/>
                </a:lnTo>
                <a:lnTo>
                  <a:pt x="85660" y="0"/>
                </a:lnTo>
                <a:lnTo>
                  <a:pt x="120000" y="48105"/>
                </a:lnTo>
                <a:close/>
              </a:path>
            </a:pathLst>
          </a:custGeom>
          <a:solidFill>
            <a:srgbClr val="CCCC00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6" name="Shape 486"/>
          <p:cNvSpPr/>
          <p:nvPr/>
        </p:nvSpPr>
        <p:spPr>
          <a:xfrm rot="-5400000">
            <a:off x="6870700" y="3206750"/>
            <a:ext cx="227012" cy="217487"/>
          </a:xfrm>
          <a:custGeom>
            <a:pathLst>
              <a:path extrusionOk="0" h="120000" w="120000">
                <a:moveTo>
                  <a:pt x="60165" y="0"/>
                </a:moveTo>
                <a:lnTo>
                  <a:pt x="120000" y="14876"/>
                </a:lnTo>
                <a:lnTo>
                  <a:pt x="120000" y="60165"/>
                </a:lnTo>
                <a:lnTo>
                  <a:pt x="89917" y="120000"/>
                </a:lnTo>
                <a:lnTo>
                  <a:pt x="60165" y="105123"/>
                </a:lnTo>
                <a:lnTo>
                  <a:pt x="30082" y="120000"/>
                </a:lnTo>
                <a:lnTo>
                  <a:pt x="0" y="75041"/>
                </a:lnTo>
                <a:lnTo>
                  <a:pt x="0" y="30082"/>
                </a:lnTo>
                <a:lnTo>
                  <a:pt x="60165" y="0"/>
                </a:lnTo>
                <a:close/>
              </a:path>
            </a:pathLst>
          </a:custGeom>
          <a:solidFill>
            <a:srgbClr val="CCCC00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7" name="Shape 487"/>
          <p:cNvSpPr/>
          <p:nvPr/>
        </p:nvSpPr>
        <p:spPr>
          <a:xfrm rot="-5400000">
            <a:off x="6950074" y="3427411"/>
            <a:ext cx="238124" cy="242886"/>
          </a:xfrm>
          <a:custGeom>
            <a:pathLst>
              <a:path extrusionOk="0" h="120000" w="120000">
                <a:moveTo>
                  <a:pt x="120000" y="48105"/>
                </a:moveTo>
                <a:lnTo>
                  <a:pt x="102641" y="108105"/>
                </a:lnTo>
                <a:lnTo>
                  <a:pt x="68679" y="120000"/>
                </a:lnTo>
                <a:lnTo>
                  <a:pt x="34339" y="120000"/>
                </a:lnTo>
                <a:lnTo>
                  <a:pt x="17358" y="95947"/>
                </a:lnTo>
                <a:lnTo>
                  <a:pt x="0" y="60000"/>
                </a:lnTo>
                <a:lnTo>
                  <a:pt x="34339" y="12158"/>
                </a:lnTo>
                <a:lnTo>
                  <a:pt x="68679" y="12158"/>
                </a:lnTo>
                <a:lnTo>
                  <a:pt x="85660" y="0"/>
                </a:lnTo>
                <a:lnTo>
                  <a:pt x="120000" y="48105"/>
                </a:lnTo>
                <a:close/>
              </a:path>
            </a:pathLst>
          </a:custGeom>
          <a:solidFill>
            <a:srgbClr val="CCCC00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488" name="Shape 488"/>
          <p:cNvGrpSpPr/>
          <p:nvPr/>
        </p:nvGrpSpPr>
        <p:grpSpPr>
          <a:xfrm>
            <a:off x="304800" y="1600199"/>
            <a:ext cx="5029200" cy="1828800"/>
            <a:chOff x="146" y="-217"/>
            <a:chExt cx="3168" cy="1152"/>
          </a:xfrm>
        </p:grpSpPr>
        <p:sp>
          <p:nvSpPr>
            <p:cNvPr id="489" name="Shape 489"/>
            <p:cNvSpPr txBox="1"/>
            <p:nvPr/>
          </p:nvSpPr>
          <p:spPr>
            <a:xfrm>
              <a:off x="146" y="-217"/>
              <a:ext cx="3168" cy="4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Times New Roman"/>
                <a:buNone/>
              </a:pPr>
              <a:r>
                <a:rPr b="0" baseline="0" i="0" lang="en-US" sz="20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2-й слой связующего материала</a:t>
              </a:r>
            </a:p>
            <a:p>
              <a:pPr indent="0" lvl="0" marL="0" marR="0" rtl="0" algn="l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Times New Roman"/>
                <a:buNone/>
              </a:pPr>
              <a:r>
                <a:rPr b="0" baseline="0" i="0" lang="en-US" sz="16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</a:t>
              </a:r>
              <a:r>
                <a:rPr b="0" baseline="30000" i="0" lang="en-US" sz="16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nd</a:t>
              </a:r>
              <a:r>
                <a:rPr b="0" baseline="0" i="0" lang="en-US" sz="16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layer of binder</a:t>
              </a:r>
            </a:p>
          </p:txBody>
        </p:sp>
        <p:cxnSp>
          <p:nvCxnSpPr>
            <p:cNvPr id="490" name="Shape 490"/>
            <p:cNvCxnSpPr/>
            <p:nvPr/>
          </p:nvCxnSpPr>
          <p:spPr>
            <a:xfrm>
              <a:off x="1346" y="119"/>
              <a:ext cx="625" cy="816"/>
            </a:xfrm>
            <a:prstGeom prst="straightConnector1">
              <a:avLst/>
            </a:prstGeom>
            <a:noFill/>
            <a:ln cap="flat" cmpd="sng" w="28575">
              <a:solidFill>
                <a:schemeClr val="accent2"/>
              </a:solidFill>
              <a:prstDash val="solid"/>
              <a:round/>
              <a:headEnd len="med" w="med" type="none"/>
              <a:tailEnd len="lg" w="lg" type="triangle"/>
            </a:ln>
          </p:spPr>
        </p:cxnSp>
      </p:grpSp>
      <p:sp>
        <p:nvSpPr>
          <p:cNvPr id="491" name="Shape 491"/>
          <p:cNvSpPr txBox="1"/>
          <p:nvPr/>
        </p:nvSpPr>
        <p:spPr>
          <a:xfrm>
            <a:off x="228600" y="3505200"/>
            <a:ext cx="2895600" cy="11699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1-й слой связующего материала</a:t>
            </a: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b="0" baseline="3000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</a:t>
            </a:r>
            <a:r>
              <a:rPr b="0" baseline="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baseline="0" i="0" lang="en-US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layer of binder</a:t>
            </a:r>
          </a:p>
        </p:txBody>
      </p:sp>
      <p:cxnSp>
        <p:nvCxnSpPr>
          <p:cNvPr id="492" name="Shape 492"/>
          <p:cNvCxnSpPr/>
          <p:nvPr/>
        </p:nvCxnSpPr>
        <p:spPr>
          <a:xfrm>
            <a:off x="2286000" y="3810000"/>
            <a:ext cx="917575" cy="195261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lg" w="lg" type="triangle"/>
          </a:ln>
        </p:spPr>
      </p:cxn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Shape 4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Shape 498"/>
          <p:cNvSpPr/>
          <p:nvPr/>
        </p:nvSpPr>
        <p:spPr>
          <a:xfrm>
            <a:off x="0" y="836612"/>
            <a:ext cx="5219699" cy="576262"/>
          </a:xfrm>
          <a:prstGeom prst="parallelogram">
            <a:avLst>
              <a:gd fmla="val 31451" name="adj"/>
            </a:avLst>
          </a:prstGeom>
          <a:solidFill>
            <a:srgbClr val="FFFFFF">
              <a:alpha val="69803"/>
            </a:srgbClr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99" name="Shape 499"/>
          <p:cNvSpPr txBox="1"/>
          <p:nvPr>
            <p:ph idx="4294967295" type="title"/>
          </p:nvPr>
        </p:nvSpPr>
        <p:spPr>
          <a:xfrm>
            <a:off x="574675" y="304800"/>
            <a:ext cx="8001000" cy="12160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Verdana"/>
              <a:buNone/>
            </a:pPr>
            <a:r>
              <a:rPr b="0" baseline="0" i="1" lang="en-US" sz="38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Single Chip Seal</a:t>
            </a: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Shape 5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Shape 505"/>
          <p:cNvSpPr/>
          <p:nvPr/>
        </p:nvSpPr>
        <p:spPr>
          <a:xfrm>
            <a:off x="0" y="836612"/>
            <a:ext cx="5219699" cy="576262"/>
          </a:xfrm>
          <a:prstGeom prst="parallelogram">
            <a:avLst>
              <a:gd fmla="val 31451" name="adj"/>
            </a:avLst>
          </a:prstGeom>
          <a:solidFill>
            <a:srgbClr val="FFFFFF">
              <a:alpha val="69803"/>
            </a:srgbClr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06" name="Shape 506"/>
          <p:cNvSpPr txBox="1"/>
          <p:nvPr>
            <p:ph idx="4294967295" type="title"/>
          </p:nvPr>
        </p:nvSpPr>
        <p:spPr>
          <a:xfrm>
            <a:off x="574675" y="304800"/>
            <a:ext cx="8001000" cy="12160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Verdana"/>
              <a:buNone/>
            </a:pPr>
            <a:r>
              <a:rPr b="0" baseline="0" i="1" lang="en-US" sz="38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Double Chip Seal</a:t>
            </a: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Shape 5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9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Shape 5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Shape 513"/>
          <p:cNvSpPr/>
          <p:nvPr/>
        </p:nvSpPr>
        <p:spPr>
          <a:xfrm>
            <a:off x="0" y="836612"/>
            <a:ext cx="8388349" cy="576262"/>
          </a:xfrm>
          <a:prstGeom prst="parallelogram">
            <a:avLst>
              <a:gd fmla="val 27900" name="adj"/>
            </a:avLst>
          </a:prstGeom>
          <a:solidFill>
            <a:srgbClr val="FFFFFF">
              <a:alpha val="69803"/>
            </a:srgbClr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14" name="Shape 514"/>
          <p:cNvSpPr txBox="1"/>
          <p:nvPr>
            <p:ph idx="4294967295" type="title"/>
          </p:nvPr>
        </p:nvSpPr>
        <p:spPr>
          <a:xfrm>
            <a:off x="574675" y="231775"/>
            <a:ext cx="8001000" cy="12160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Verdana"/>
              <a:buNone/>
            </a:pPr>
            <a:r>
              <a:rPr b="0" baseline="0" i="1" lang="en-US" sz="38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Single Graded-Aggregate Seal</a:t>
            </a: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hape 51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CC00"/>
              </a:gs>
              <a:gs pos="100000">
                <a:srgbClr val="FFFF66"/>
              </a:gs>
            </a:gsLst>
            <a:lin ang="5400000" scaled="0"/>
          </a:gra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20" name="Shape 520"/>
          <p:cNvSpPr/>
          <p:nvPr/>
        </p:nvSpPr>
        <p:spPr>
          <a:xfrm>
            <a:off x="3324225" y="2946400"/>
            <a:ext cx="5424486" cy="98425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21" name="Shape 521"/>
          <p:cNvSpPr/>
          <p:nvPr/>
        </p:nvSpPr>
        <p:spPr>
          <a:xfrm>
            <a:off x="3324225" y="2133600"/>
            <a:ext cx="5424486" cy="504824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522" name="Shape 522"/>
          <p:cNvGrpSpPr/>
          <p:nvPr/>
        </p:nvGrpSpPr>
        <p:grpSpPr>
          <a:xfrm>
            <a:off x="3457575" y="1343079"/>
            <a:ext cx="5690631" cy="1896951"/>
            <a:chOff x="2178" y="1251"/>
            <a:chExt cx="3584" cy="1194"/>
          </a:xfrm>
        </p:grpSpPr>
        <p:sp>
          <p:nvSpPr>
            <p:cNvPr id="523" name="Shape 523"/>
            <p:cNvSpPr/>
            <p:nvPr/>
          </p:nvSpPr>
          <p:spPr>
            <a:xfrm rot="-324307">
              <a:off x="3889" y="1388"/>
              <a:ext cx="714" cy="949"/>
            </a:xfrm>
            <a:custGeom>
              <a:pathLst>
                <a:path extrusionOk="0" h="120000" w="120000">
                  <a:moveTo>
                    <a:pt x="60165" y="0"/>
                  </a:moveTo>
                  <a:lnTo>
                    <a:pt x="120000" y="14876"/>
                  </a:lnTo>
                  <a:lnTo>
                    <a:pt x="120000" y="60165"/>
                  </a:lnTo>
                  <a:lnTo>
                    <a:pt x="89917" y="120000"/>
                  </a:lnTo>
                  <a:lnTo>
                    <a:pt x="60165" y="105123"/>
                  </a:lnTo>
                  <a:lnTo>
                    <a:pt x="30082" y="120000"/>
                  </a:lnTo>
                  <a:lnTo>
                    <a:pt x="0" y="75041"/>
                  </a:lnTo>
                  <a:lnTo>
                    <a:pt x="0" y="30082"/>
                  </a:lnTo>
                  <a:lnTo>
                    <a:pt x="6016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524" name="Shape 524"/>
            <p:cNvSpPr/>
            <p:nvPr/>
          </p:nvSpPr>
          <p:spPr>
            <a:xfrm>
              <a:off x="2178" y="1361"/>
              <a:ext cx="740" cy="934"/>
            </a:xfrm>
            <a:custGeom>
              <a:pathLst>
                <a:path extrusionOk="0" h="120000" w="120000">
                  <a:moveTo>
                    <a:pt x="120000" y="41241"/>
                  </a:moveTo>
                  <a:lnTo>
                    <a:pt x="88906" y="9379"/>
                  </a:lnTo>
                  <a:lnTo>
                    <a:pt x="53117" y="0"/>
                  </a:lnTo>
                  <a:lnTo>
                    <a:pt x="13117" y="12591"/>
                  </a:lnTo>
                  <a:lnTo>
                    <a:pt x="7611" y="47023"/>
                  </a:lnTo>
                  <a:lnTo>
                    <a:pt x="0" y="78886"/>
                  </a:lnTo>
                  <a:lnTo>
                    <a:pt x="17813" y="114732"/>
                  </a:lnTo>
                  <a:lnTo>
                    <a:pt x="66720" y="119999"/>
                  </a:lnTo>
                  <a:lnTo>
                    <a:pt x="106720" y="107408"/>
                  </a:lnTo>
                  <a:lnTo>
                    <a:pt x="120000" y="4124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525" name="Shape 525"/>
            <p:cNvSpPr/>
            <p:nvPr/>
          </p:nvSpPr>
          <p:spPr>
            <a:xfrm rot="7296735">
              <a:off x="3005" y="1451"/>
              <a:ext cx="845" cy="808"/>
            </a:xfrm>
            <a:custGeom>
              <a:pathLst>
                <a:path extrusionOk="0" h="120000" w="120000">
                  <a:moveTo>
                    <a:pt x="0" y="40000"/>
                  </a:moveTo>
                  <a:lnTo>
                    <a:pt x="79852" y="0"/>
                  </a:lnTo>
                  <a:lnTo>
                    <a:pt x="120000" y="26470"/>
                  </a:lnTo>
                  <a:lnTo>
                    <a:pt x="120000" y="66764"/>
                  </a:lnTo>
                  <a:lnTo>
                    <a:pt x="100147" y="106764"/>
                  </a:lnTo>
                  <a:lnTo>
                    <a:pt x="60000" y="120000"/>
                  </a:lnTo>
                  <a:lnTo>
                    <a:pt x="0" y="93235"/>
                  </a:lnTo>
                  <a:lnTo>
                    <a:pt x="0" y="4000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526" name="Shape 526"/>
            <p:cNvSpPr/>
            <p:nvPr/>
          </p:nvSpPr>
          <p:spPr>
            <a:xfrm rot="-2806056">
              <a:off x="4709" y="1464"/>
              <a:ext cx="919" cy="766"/>
            </a:xfrm>
            <a:custGeom>
              <a:pathLst>
                <a:path extrusionOk="0" h="120000" w="120000">
                  <a:moveTo>
                    <a:pt x="0" y="40000"/>
                  </a:moveTo>
                  <a:lnTo>
                    <a:pt x="34339" y="0"/>
                  </a:lnTo>
                  <a:lnTo>
                    <a:pt x="85660" y="0"/>
                  </a:lnTo>
                  <a:lnTo>
                    <a:pt x="120000" y="26470"/>
                  </a:lnTo>
                  <a:lnTo>
                    <a:pt x="102641" y="66764"/>
                  </a:lnTo>
                  <a:lnTo>
                    <a:pt x="85660" y="106764"/>
                  </a:lnTo>
                  <a:lnTo>
                    <a:pt x="68679" y="120000"/>
                  </a:lnTo>
                  <a:lnTo>
                    <a:pt x="16981" y="120000"/>
                  </a:lnTo>
                  <a:lnTo>
                    <a:pt x="0" y="66764"/>
                  </a:lnTo>
                  <a:lnTo>
                    <a:pt x="0" y="4000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527" name="Shape 527"/>
          <p:cNvSpPr/>
          <p:nvPr/>
        </p:nvSpPr>
        <p:spPr>
          <a:xfrm>
            <a:off x="323850" y="620712"/>
            <a:ext cx="8496299" cy="56165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28" name="Shape 528"/>
          <p:cNvSpPr/>
          <p:nvPr/>
        </p:nvSpPr>
        <p:spPr>
          <a:xfrm>
            <a:off x="0" y="836612"/>
            <a:ext cx="6588124" cy="576262"/>
          </a:xfrm>
          <a:prstGeom prst="parallelogram">
            <a:avLst>
              <a:gd fmla="val 34456" name="adj"/>
            </a:avLst>
          </a:prstGeom>
          <a:solidFill>
            <a:srgbClr val="FFFFFF">
              <a:alpha val="69803"/>
            </a:srgbClr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29" name="Shape 529"/>
          <p:cNvSpPr txBox="1"/>
          <p:nvPr>
            <p:ph idx="4294967295" type="title"/>
          </p:nvPr>
        </p:nvSpPr>
        <p:spPr>
          <a:xfrm>
            <a:off x="574675" y="304800"/>
            <a:ext cx="8001000" cy="12160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r>
              <a:rPr b="0" baseline="0" i="1" lang="en-US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Aggregate Parameters</a:t>
            </a:r>
          </a:p>
        </p:txBody>
      </p:sp>
      <p:grpSp>
        <p:nvGrpSpPr>
          <p:cNvPr id="530" name="Shape 530"/>
          <p:cNvGrpSpPr/>
          <p:nvPr/>
        </p:nvGrpSpPr>
        <p:grpSpPr>
          <a:xfrm>
            <a:off x="3352800" y="3505199"/>
            <a:ext cx="5424487" cy="1411286"/>
            <a:chOff x="2112" y="2207"/>
            <a:chExt cx="3417" cy="888"/>
          </a:xfrm>
        </p:grpSpPr>
        <p:sp>
          <p:nvSpPr>
            <p:cNvPr id="531" name="Shape 531"/>
            <p:cNvSpPr/>
            <p:nvPr/>
          </p:nvSpPr>
          <p:spPr>
            <a:xfrm>
              <a:off x="2112" y="2207"/>
              <a:ext cx="3417" cy="515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rgbClr val="A3B2C1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532" name="Shape 532"/>
            <p:cNvSpPr txBox="1"/>
            <p:nvPr/>
          </p:nvSpPr>
          <p:spPr>
            <a:xfrm>
              <a:off x="2788" y="2447"/>
              <a:ext cx="1996" cy="6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Times New Roman"/>
                <a:buNone/>
              </a:pPr>
              <a:r>
                <a:rPr b="0" baseline="0" i="0" lang="en-US" sz="20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Существующая подложка/основание</a:t>
              </a:r>
            </a:p>
            <a:p>
              <a:pPr indent="0" lvl="0" marL="0" marR="0" rtl="0" algn="ctr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Times New Roman"/>
                <a:buNone/>
              </a:pPr>
              <a:r>
                <a:rPr b="0" baseline="0" i="0" lang="en-US" sz="14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Existing Substrate</a:t>
              </a:r>
            </a:p>
          </p:txBody>
        </p:sp>
      </p:grpSp>
      <p:grpSp>
        <p:nvGrpSpPr>
          <p:cNvPr id="533" name="Shape 533"/>
          <p:cNvGrpSpPr/>
          <p:nvPr/>
        </p:nvGrpSpPr>
        <p:grpSpPr>
          <a:xfrm>
            <a:off x="323849" y="2133599"/>
            <a:ext cx="8351837" cy="1630361"/>
            <a:chOff x="203" y="1343"/>
            <a:chExt cx="5261" cy="1026"/>
          </a:xfrm>
        </p:grpSpPr>
        <p:cxnSp>
          <p:nvCxnSpPr>
            <p:cNvPr id="534" name="Shape 534"/>
            <p:cNvCxnSpPr/>
            <p:nvPr/>
          </p:nvCxnSpPr>
          <p:spPr>
            <a:xfrm>
              <a:off x="1836" y="1343"/>
              <a:ext cx="0" cy="996"/>
            </a:xfrm>
            <a:prstGeom prst="straightConnector1">
              <a:avLst/>
            </a:prstGeom>
            <a:noFill/>
            <a:ln cap="flat" cmpd="sng" w="28575">
              <a:solidFill>
                <a:schemeClr val="accent2"/>
              </a:solidFill>
              <a:prstDash val="solid"/>
              <a:round/>
              <a:headEnd len="lg" w="lg" type="triangle"/>
              <a:tailEnd len="lg" w="lg" type="triangle"/>
            </a:ln>
          </p:spPr>
        </p:cxnSp>
        <p:cxnSp>
          <p:nvCxnSpPr>
            <p:cNvPr id="535" name="Shape 535"/>
            <p:cNvCxnSpPr/>
            <p:nvPr/>
          </p:nvCxnSpPr>
          <p:spPr>
            <a:xfrm rot="10800000">
              <a:off x="748" y="1343"/>
              <a:ext cx="4716" cy="0"/>
            </a:xfrm>
            <a:prstGeom prst="straightConnector1">
              <a:avLst/>
            </a:prstGeom>
            <a:noFill/>
            <a:ln cap="flat" cmpd="sng" w="2857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36" name="Shape 536"/>
            <p:cNvCxnSpPr/>
            <p:nvPr/>
          </p:nvCxnSpPr>
          <p:spPr>
            <a:xfrm rot="10800000">
              <a:off x="744" y="2370"/>
              <a:ext cx="1279" cy="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537" name="Shape 537"/>
            <p:cNvSpPr txBox="1"/>
            <p:nvPr/>
          </p:nvSpPr>
          <p:spPr>
            <a:xfrm>
              <a:off x="203" y="1705"/>
              <a:ext cx="1632" cy="4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ct val="25000"/>
                <a:buFont typeface="Times New Roman"/>
                <a:buNone/>
              </a:pPr>
              <a:r>
                <a:rPr b="0" baseline="0" i="0" lang="en-US" sz="2000" u="none" cap="none" strike="noStrike">
                  <a:solidFill>
                    <a:schemeClr val="accent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Средняя величина</a:t>
              </a:r>
            </a:p>
            <a:p>
              <a:pPr indent="0" lvl="0" marL="0" marR="0" rtl="0" algn="l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2"/>
                </a:buClr>
                <a:buSzPct val="25000"/>
                <a:buFont typeface="Times New Roman"/>
                <a:buNone/>
              </a:pPr>
              <a:r>
                <a:rPr b="0" baseline="0" i="0" lang="en-US" sz="1600" u="none" cap="none" strike="noStrike">
                  <a:solidFill>
                    <a:schemeClr val="accent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Mean dimension (MD)</a:t>
              </a:r>
            </a:p>
          </p:txBody>
        </p:sp>
      </p:grpSp>
      <p:sp>
        <p:nvSpPr>
          <p:cNvPr id="538" name="Shape 538"/>
          <p:cNvSpPr txBox="1"/>
          <p:nvPr/>
        </p:nvSpPr>
        <p:spPr>
          <a:xfrm>
            <a:off x="304800" y="5334000"/>
            <a:ext cx="8496299" cy="877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Высота камня после укатки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Height of aggregate after rolling</a:t>
            </a: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hape 543"/>
          <p:cNvSpPr txBox="1"/>
          <p:nvPr>
            <p:ph idx="4294967295" type="title"/>
          </p:nvPr>
        </p:nvSpPr>
        <p:spPr>
          <a:xfrm>
            <a:off x="574675" y="304800"/>
            <a:ext cx="8001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r>
              <a:rPr b="0" baseline="0" i="0" lang="en-US" sz="32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Выбор материалов – Щебня</a:t>
            </a:r>
            <a:br>
              <a:rPr b="0" baseline="0" i="0" lang="en-US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baseline="0" i="0" lang="en-US" sz="24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Material Selection - Aggregate</a:t>
            </a:r>
          </a:p>
        </p:txBody>
      </p:sp>
      <p:sp>
        <p:nvSpPr>
          <p:cNvPr id="544" name="Shape 544"/>
          <p:cNvSpPr txBox="1"/>
          <p:nvPr>
            <p:ph idx="4294967295" type="body"/>
          </p:nvPr>
        </p:nvSpPr>
        <p:spPr>
          <a:xfrm>
            <a:off x="685800" y="1752600"/>
            <a:ext cx="8001000" cy="4267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469900" lvl="0" marL="469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Щебень должен состоять из твердых, крепких, чистых и сухих фрагментов камня</a:t>
            </a:r>
          </a:p>
          <a:p>
            <a:pPr indent="-469900" lvl="0" marL="469900" marR="0" rtl="0" algn="l">
              <a:lnSpc>
                <a:spcPct val="80000"/>
              </a:lnSpc>
              <a:spcBef>
                <a:spcPts val="24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1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Aggregate should consist of hard, tough, clean and dry fragments of stone</a:t>
            </a:r>
          </a:p>
          <a:p>
            <a:pPr indent="-469900" lvl="0" marL="46990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Форма частиц должна быть кубическая или тетрагедральнной (четырехгранной)</a:t>
            </a:r>
          </a:p>
          <a:p>
            <a:pPr indent="-469900" lvl="0" marL="469900" marR="0" rtl="0" algn="l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ct val="116666"/>
              <a:buFont typeface="Verdana"/>
              <a:buChar char="•"/>
            </a:pPr>
            <a:r>
              <a:rPr b="0" baseline="0" i="0" lang="en-US" sz="1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b="0" baseline="0" i="0" lang="en-US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Particle shape should be cubical or tetrahedral</a:t>
            </a:r>
          </a:p>
          <a:p>
            <a:pPr indent="-469900" lvl="0" marL="46990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Несколько спектров градации </a:t>
            </a:r>
            <a:r>
              <a:rPr b="0" baseline="0" i="0" lang="en-US" sz="1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- </a:t>
            </a:r>
            <a:r>
              <a:rPr b="0" baseline="0" i="0" lang="en-US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Several gradation ranges</a:t>
            </a:r>
          </a:p>
          <a:p>
            <a:pPr indent="-469900" lvl="0" marL="469900" marR="0" rtl="0" algn="l">
              <a:lnSpc>
                <a:spcPct val="95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Характеристики -</a:t>
            </a:r>
            <a:r>
              <a:rPr b="0" baseline="0" i="0" lang="en-US" sz="1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b="0" baseline="0" i="0" lang="en-US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Characteristics</a:t>
            </a:r>
          </a:p>
          <a:p>
            <a:pPr indent="-469900" lvl="1" marL="469900" marR="0" rtl="0" algn="l">
              <a:lnSpc>
                <a:spcPct val="95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Verdana"/>
              <a:buChar char="•"/>
            </a:pPr>
            <a:r>
              <a:rPr b="0" baseline="0" i="0" lang="en-US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Хрупкость</a:t>
            </a:r>
            <a:r>
              <a:rPr b="0" baseline="0" i="0" lang="en-US" sz="1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- </a:t>
            </a:r>
            <a:r>
              <a:rPr b="0" baseline="0" i="0" lang="en-US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flakiness</a:t>
            </a:r>
          </a:p>
          <a:p>
            <a:pPr indent="-469900" lvl="1" marL="469900" marR="0" rtl="0" algn="l">
              <a:lnSpc>
                <a:spcPct val="95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Verdana"/>
              <a:buChar char="•"/>
            </a:pPr>
            <a:r>
              <a:rPr b="0" baseline="0" i="0" lang="en-US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Градация </a:t>
            </a:r>
            <a:r>
              <a:rPr b="0" baseline="0" i="0" lang="en-US" sz="1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- </a:t>
            </a:r>
            <a:r>
              <a:rPr b="0" baseline="0" i="0" lang="en-US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gradation</a:t>
            </a:r>
          </a:p>
          <a:p>
            <a:pPr indent="-469900" lvl="1" marL="469900" marR="0" rtl="0" algn="l">
              <a:lnSpc>
                <a:spcPct val="95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Verdana"/>
              <a:buChar char="•"/>
            </a:pPr>
            <a:r>
              <a:rPr b="0" baseline="0" i="0" lang="en-US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Чистый вес </a:t>
            </a:r>
            <a:r>
              <a:rPr b="0" baseline="0" i="0" lang="en-US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одной единицы</a:t>
            </a:r>
            <a:r>
              <a:rPr b="0" baseline="0" i="0" lang="en-US" sz="1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- </a:t>
            </a:r>
            <a:r>
              <a:rPr b="0" baseline="0" i="0" lang="en-US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loose unit weight</a:t>
            </a:r>
          </a:p>
          <a:p>
            <a:pPr indent="-469900" lvl="1" marL="469900" marR="0" rtl="0" algn="l">
              <a:lnSpc>
                <a:spcPct val="95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Verdana"/>
              <a:buChar char="•"/>
            </a:pPr>
            <a:r>
              <a:rPr b="0" baseline="0" i="0" lang="en-US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Угловатость </a:t>
            </a:r>
            <a:r>
              <a:rPr b="0" baseline="0" i="0" lang="en-US" sz="1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- </a:t>
            </a:r>
            <a:r>
              <a:rPr b="0" baseline="0" i="0" lang="en-US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angularity</a:t>
            </a:r>
          </a:p>
          <a:p>
            <a:pPr indent="-469900" lvl="1" marL="46990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79999"/>
              <a:buFont typeface="Verdana"/>
              <a:buChar char="•"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Параметры дизайна (разработки) -Design parameters</a:t>
            </a:r>
          </a:p>
          <a:p>
            <a:pPr indent="-469900" lvl="1" marL="469900" marR="0" rtl="0" algn="l">
              <a:lnSpc>
                <a:spcPct val="95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Verdana"/>
              <a:buChar char="•"/>
            </a:pPr>
            <a:r>
              <a:rPr b="0" baseline="0" i="0" lang="en-US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Щебень –среднее минимальных размеров-</a:t>
            </a:r>
            <a:r>
              <a:rPr b="0" baseline="0" i="0" lang="en-US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average least dimension</a:t>
            </a:r>
          </a:p>
          <a:p>
            <a:pPr indent="-469900" lvl="1" marL="469900" marR="0" rtl="0" algn="l">
              <a:lnSpc>
                <a:spcPct val="95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Verdana"/>
              <a:buChar char="•"/>
            </a:pPr>
            <a:r>
              <a:rPr b="0" baseline="0" i="0" lang="en-US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Средняя величина - </a:t>
            </a:r>
            <a:r>
              <a:rPr b="0" baseline="0" i="0" lang="en-US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mean dimension</a:t>
            </a:r>
          </a:p>
          <a:p>
            <a:pPr indent="-469900" lvl="1" marL="469900" marR="0" rtl="0" algn="l">
              <a:lnSpc>
                <a:spcPct val="95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Verdana"/>
              <a:buChar char="•"/>
            </a:pPr>
            <a:r>
              <a:rPr b="0" baseline="0" i="0" lang="en-US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Количества вакансий между камнями-</a:t>
            </a:r>
            <a:r>
              <a:rPr b="0" baseline="0" i="0" lang="en-US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voids in the loose aggregate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/>
          <p:nvPr>
            <p:ph idx="4294967295" type="title"/>
          </p:nvPr>
        </p:nvSpPr>
        <p:spPr>
          <a:xfrm>
            <a:off x="533400" y="228600"/>
            <a:ext cx="8001000" cy="12160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r>
              <a:rPr b="0" baseline="0" i="0" lang="en-US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Содержание презентации</a:t>
            </a:r>
            <a:br>
              <a:rPr b="0" baseline="0" i="0" lang="en-US" sz="3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baseline="0" i="0" lang="en-US" sz="24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Presentation Outline</a:t>
            </a:r>
          </a:p>
        </p:txBody>
      </p:sp>
      <p:sp>
        <p:nvSpPr>
          <p:cNvPr id="172" name="Shape 172"/>
          <p:cNvSpPr txBox="1"/>
          <p:nvPr>
            <p:ph idx="4294967295" type="body"/>
          </p:nvPr>
        </p:nvSpPr>
        <p:spPr>
          <a:xfrm>
            <a:off x="533400" y="1752600"/>
            <a:ext cx="8034336" cy="4419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469900" lvl="0" marL="469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2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Описания процессов</a:t>
            </a:r>
          </a:p>
          <a:p>
            <a:pPr indent="-469900" lvl="0" marL="469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Process description</a:t>
            </a:r>
          </a:p>
          <a:p>
            <a:pPr indent="-469900" lvl="0" marL="469900" marR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2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Типы покрытий</a:t>
            </a:r>
          </a:p>
          <a:p>
            <a:pPr indent="-469900" lvl="0" marL="469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Types of Seal Coatings</a:t>
            </a:r>
          </a:p>
          <a:p>
            <a:pPr indent="-469900" lvl="0" marL="469900" marR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2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Выбор материалов и их совместимость</a:t>
            </a:r>
          </a:p>
          <a:p>
            <a:pPr indent="-469900" lvl="0" marL="469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Materials selection and compatibility</a:t>
            </a:r>
          </a:p>
          <a:p>
            <a:pPr indent="-469900" lvl="0" marL="469900" marR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2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Принципы разработак покрытий</a:t>
            </a:r>
          </a:p>
          <a:p>
            <a:pPr indent="-469900" lvl="0" marL="469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Seal Coating design principles</a:t>
            </a:r>
          </a:p>
          <a:p>
            <a:pPr indent="-469900" lvl="0" marL="469900" marR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2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Примеры</a:t>
            </a:r>
          </a:p>
          <a:p>
            <a:pPr indent="-469900" lvl="0" marL="469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Examples</a:t>
            </a: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Shape 54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CC00"/>
              </a:gs>
              <a:gs pos="100000">
                <a:srgbClr val="FFFF66"/>
              </a:gs>
            </a:gsLst>
            <a:lin ang="5400000" scaled="0"/>
          </a:gra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50" name="Shape 550"/>
          <p:cNvSpPr/>
          <p:nvPr/>
        </p:nvSpPr>
        <p:spPr>
          <a:xfrm>
            <a:off x="3324225" y="2946400"/>
            <a:ext cx="5424486" cy="98425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51" name="Shape 551"/>
          <p:cNvSpPr/>
          <p:nvPr/>
        </p:nvSpPr>
        <p:spPr>
          <a:xfrm>
            <a:off x="3324225" y="3763962"/>
            <a:ext cx="5424486" cy="817561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rgbClr val="A3B2C1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52" name="Shape 552"/>
          <p:cNvSpPr/>
          <p:nvPr/>
        </p:nvSpPr>
        <p:spPr>
          <a:xfrm rot="-324307">
            <a:off x="6173787" y="2205037"/>
            <a:ext cx="1133475" cy="1506536"/>
          </a:xfrm>
          <a:custGeom>
            <a:pathLst>
              <a:path extrusionOk="0" h="120000" w="120000">
                <a:moveTo>
                  <a:pt x="60165" y="0"/>
                </a:moveTo>
                <a:lnTo>
                  <a:pt x="120000" y="14876"/>
                </a:lnTo>
                <a:lnTo>
                  <a:pt x="120000" y="60165"/>
                </a:lnTo>
                <a:lnTo>
                  <a:pt x="89917" y="120000"/>
                </a:lnTo>
                <a:lnTo>
                  <a:pt x="60165" y="105123"/>
                </a:lnTo>
                <a:lnTo>
                  <a:pt x="30082" y="120000"/>
                </a:lnTo>
                <a:lnTo>
                  <a:pt x="0" y="75041"/>
                </a:lnTo>
                <a:lnTo>
                  <a:pt x="0" y="30082"/>
                </a:lnTo>
                <a:lnTo>
                  <a:pt x="60165" y="0"/>
                </a:lnTo>
                <a:close/>
              </a:path>
            </a:pathLst>
          </a:cu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53" name="Shape 553"/>
          <p:cNvSpPr/>
          <p:nvPr/>
        </p:nvSpPr>
        <p:spPr>
          <a:xfrm>
            <a:off x="3457575" y="2162175"/>
            <a:ext cx="1176337" cy="1482724"/>
          </a:xfrm>
          <a:custGeom>
            <a:pathLst>
              <a:path extrusionOk="0" h="120000" w="120000">
                <a:moveTo>
                  <a:pt x="120000" y="41241"/>
                </a:moveTo>
                <a:lnTo>
                  <a:pt x="88906" y="9379"/>
                </a:lnTo>
                <a:lnTo>
                  <a:pt x="53117" y="0"/>
                </a:lnTo>
                <a:lnTo>
                  <a:pt x="13117" y="12591"/>
                </a:lnTo>
                <a:lnTo>
                  <a:pt x="7611" y="47023"/>
                </a:lnTo>
                <a:lnTo>
                  <a:pt x="0" y="78886"/>
                </a:lnTo>
                <a:lnTo>
                  <a:pt x="17813" y="114732"/>
                </a:lnTo>
                <a:lnTo>
                  <a:pt x="66720" y="119999"/>
                </a:lnTo>
                <a:lnTo>
                  <a:pt x="106720" y="107408"/>
                </a:lnTo>
                <a:lnTo>
                  <a:pt x="120000" y="41241"/>
                </a:lnTo>
                <a:close/>
              </a:path>
            </a:pathLst>
          </a:cu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54" name="Shape 554"/>
          <p:cNvSpPr/>
          <p:nvPr/>
        </p:nvSpPr>
        <p:spPr>
          <a:xfrm rot="7296735">
            <a:off x="4772024" y="2305049"/>
            <a:ext cx="1341436" cy="1282700"/>
          </a:xfrm>
          <a:custGeom>
            <a:pathLst>
              <a:path extrusionOk="0" h="120000" w="120000">
                <a:moveTo>
                  <a:pt x="0" y="40000"/>
                </a:moveTo>
                <a:lnTo>
                  <a:pt x="79852" y="0"/>
                </a:lnTo>
                <a:lnTo>
                  <a:pt x="120000" y="26470"/>
                </a:lnTo>
                <a:lnTo>
                  <a:pt x="120000" y="66764"/>
                </a:lnTo>
                <a:lnTo>
                  <a:pt x="100147" y="106764"/>
                </a:lnTo>
                <a:lnTo>
                  <a:pt x="60000" y="120000"/>
                </a:lnTo>
                <a:lnTo>
                  <a:pt x="0" y="93235"/>
                </a:lnTo>
                <a:lnTo>
                  <a:pt x="0" y="40000"/>
                </a:lnTo>
                <a:close/>
              </a:path>
            </a:pathLst>
          </a:cu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55" name="Shape 555"/>
          <p:cNvSpPr/>
          <p:nvPr/>
        </p:nvSpPr>
        <p:spPr>
          <a:xfrm rot="-2806056">
            <a:off x="7475536" y="2325686"/>
            <a:ext cx="1458912" cy="1217611"/>
          </a:xfrm>
          <a:custGeom>
            <a:pathLst>
              <a:path extrusionOk="0" h="120000" w="120000">
                <a:moveTo>
                  <a:pt x="0" y="40000"/>
                </a:moveTo>
                <a:lnTo>
                  <a:pt x="34339" y="0"/>
                </a:lnTo>
                <a:lnTo>
                  <a:pt x="85660" y="0"/>
                </a:lnTo>
                <a:lnTo>
                  <a:pt x="120000" y="26470"/>
                </a:lnTo>
                <a:lnTo>
                  <a:pt x="102641" y="66764"/>
                </a:lnTo>
                <a:lnTo>
                  <a:pt x="85660" y="106764"/>
                </a:lnTo>
                <a:lnTo>
                  <a:pt x="68679" y="120000"/>
                </a:lnTo>
                <a:lnTo>
                  <a:pt x="16981" y="120000"/>
                </a:lnTo>
                <a:lnTo>
                  <a:pt x="0" y="66764"/>
                </a:lnTo>
                <a:lnTo>
                  <a:pt x="0" y="40000"/>
                </a:lnTo>
                <a:close/>
              </a:path>
            </a:pathLst>
          </a:cu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56" name="Shape 556"/>
          <p:cNvSpPr/>
          <p:nvPr/>
        </p:nvSpPr>
        <p:spPr>
          <a:xfrm>
            <a:off x="323850" y="620712"/>
            <a:ext cx="8496299" cy="56165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57" name="Shape 557"/>
          <p:cNvSpPr/>
          <p:nvPr/>
        </p:nvSpPr>
        <p:spPr>
          <a:xfrm>
            <a:off x="0" y="836612"/>
            <a:ext cx="6588124" cy="576262"/>
          </a:xfrm>
          <a:prstGeom prst="parallelogram">
            <a:avLst>
              <a:gd fmla="val 34456" name="adj"/>
            </a:avLst>
          </a:prstGeom>
          <a:solidFill>
            <a:srgbClr val="FFFFFF">
              <a:alpha val="69803"/>
            </a:srgbClr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58" name="Shape 558"/>
          <p:cNvSpPr txBox="1"/>
          <p:nvPr>
            <p:ph idx="4294967295" type="title"/>
          </p:nvPr>
        </p:nvSpPr>
        <p:spPr>
          <a:xfrm>
            <a:off x="574675" y="304800"/>
            <a:ext cx="8001000" cy="12160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r>
              <a:rPr b="0" baseline="0" i="1" lang="en-US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Aggregate Parameters</a:t>
            </a:r>
          </a:p>
        </p:txBody>
      </p:sp>
      <p:sp>
        <p:nvSpPr>
          <p:cNvPr id="559" name="Shape 559"/>
          <p:cNvSpPr txBox="1"/>
          <p:nvPr/>
        </p:nvSpPr>
        <p:spPr>
          <a:xfrm>
            <a:off x="4427537" y="4111625"/>
            <a:ext cx="3168650" cy="1030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Существующая подложка/основание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Existing Substrate</a:t>
            </a:r>
          </a:p>
        </p:txBody>
      </p:sp>
      <p:grpSp>
        <p:nvGrpSpPr>
          <p:cNvPr id="560" name="Shape 560"/>
          <p:cNvGrpSpPr/>
          <p:nvPr/>
        </p:nvGrpSpPr>
        <p:grpSpPr>
          <a:xfrm>
            <a:off x="381000" y="2133599"/>
            <a:ext cx="8294687" cy="1643062"/>
            <a:chOff x="240" y="1343"/>
            <a:chExt cx="5225" cy="1035"/>
          </a:xfrm>
        </p:grpSpPr>
        <p:cxnSp>
          <p:nvCxnSpPr>
            <p:cNvPr id="561" name="Shape 561"/>
            <p:cNvCxnSpPr/>
            <p:nvPr/>
          </p:nvCxnSpPr>
          <p:spPr>
            <a:xfrm>
              <a:off x="1836" y="1343"/>
              <a:ext cx="0" cy="996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lg" w="lg" type="triangle"/>
              <a:tailEnd len="lg" w="lg" type="triangle"/>
            </a:ln>
          </p:spPr>
        </p:cxnSp>
        <p:cxnSp>
          <p:nvCxnSpPr>
            <p:cNvPr id="562" name="Shape 562"/>
            <p:cNvCxnSpPr/>
            <p:nvPr/>
          </p:nvCxnSpPr>
          <p:spPr>
            <a:xfrm rot="10800000">
              <a:off x="748" y="1343"/>
              <a:ext cx="4716" cy="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563" name="Shape 563"/>
            <p:cNvCxnSpPr/>
            <p:nvPr/>
          </p:nvCxnSpPr>
          <p:spPr>
            <a:xfrm rot="10800000">
              <a:off x="744" y="2370"/>
              <a:ext cx="1279" cy="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64" name="Shape 564"/>
            <p:cNvCxnSpPr/>
            <p:nvPr/>
          </p:nvCxnSpPr>
          <p:spPr>
            <a:xfrm>
              <a:off x="1564" y="1569"/>
              <a:ext cx="0" cy="771"/>
            </a:xfrm>
            <a:prstGeom prst="straightConnector1">
              <a:avLst/>
            </a:prstGeom>
            <a:noFill/>
            <a:ln cap="flat" cmpd="sng" w="28575">
              <a:solidFill>
                <a:srgbClr val="336600"/>
              </a:solidFill>
              <a:prstDash val="solid"/>
              <a:round/>
              <a:headEnd len="lg" w="lg" type="triangle"/>
              <a:tailEnd len="lg" w="lg" type="triangle"/>
            </a:ln>
          </p:spPr>
        </p:cxnSp>
        <p:cxnSp>
          <p:nvCxnSpPr>
            <p:cNvPr id="565" name="Shape 565"/>
            <p:cNvCxnSpPr/>
            <p:nvPr/>
          </p:nvCxnSpPr>
          <p:spPr>
            <a:xfrm rot="10800000">
              <a:off x="748" y="1569"/>
              <a:ext cx="4716" cy="0"/>
            </a:xfrm>
            <a:prstGeom prst="straightConnector1">
              <a:avLst/>
            </a:prstGeom>
            <a:noFill/>
            <a:ln cap="flat" cmpd="sng" w="28575">
              <a:solidFill>
                <a:srgbClr val="008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566" name="Shape 566"/>
            <p:cNvSpPr txBox="1"/>
            <p:nvPr/>
          </p:nvSpPr>
          <p:spPr>
            <a:xfrm>
              <a:off x="240" y="1584"/>
              <a:ext cx="1632" cy="7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36600"/>
                </a:buClr>
                <a:buSzPct val="25000"/>
                <a:buFont typeface="Times New Roman"/>
                <a:buNone/>
              </a:pPr>
              <a:r>
                <a:rPr b="0" baseline="0" i="0" lang="en-US" sz="1800" u="none" cap="none" strike="noStrike">
                  <a:solidFill>
                    <a:srgbClr val="33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Средне минимальные размеры</a:t>
              </a:r>
            </a:p>
            <a:p>
              <a:pPr indent="0" lvl="0" marL="0" marR="0" rtl="0" algn="l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336600"/>
                </a:buClr>
                <a:buSzPct val="25000"/>
                <a:buFont typeface="Times New Roman"/>
                <a:buNone/>
              </a:pPr>
              <a:r>
                <a:rPr b="0" baseline="0" i="0" lang="en-US" sz="1600" u="none" cap="none" strike="noStrike">
                  <a:solidFill>
                    <a:srgbClr val="3366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Average least dimension (ALD)</a:t>
              </a:r>
            </a:p>
          </p:txBody>
        </p:sp>
      </p:grpSp>
      <p:sp>
        <p:nvSpPr>
          <p:cNvPr id="567" name="Shape 567"/>
          <p:cNvSpPr txBox="1"/>
          <p:nvPr/>
        </p:nvSpPr>
        <p:spPr>
          <a:xfrm>
            <a:off x="304800" y="5181600"/>
            <a:ext cx="8496299" cy="8302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Высота камня в калии движения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Height of aggregate in trafficked areas (wheel path)</a:t>
            </a: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Shape 57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CC00"/>
              </a:gs>
              <a:gs pos="100000">
                <a:srgbClr val="FFFF66"/>
              </a:gs>
            </a:gsLst>
            <a:lin ang="5400000" scaled="0"/>
          </a:gra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73" name="Shape 573"/>
          <p:cNvSpPr/>
          <p:nvPr/>
        </p:nvSpPr>
        <p:spPr>
          <a:xfrm>
            <a:off x="3324225" y="2946400"/>
            <a:ext cx="5424486" cy="98425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74" name="Shape 574"/>
          <p:cNvSpPr/>
          <p:nvPr/>
        </p:nvSpPr>
        <p:spPr>
          <a:xfrm>
            <a:off x="3324225" y="3763962"/>
            <a:ext cx="5424486" cy="817561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rgbClr val="A3B2C1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75" name="Shape 575"/>
          <p:cNvSpPr/>
          <p:nvPr/>
        </p:nvSpPr>
        <p:spPr>
          <a:xfrm rot="-324307">
            <a:off x="6173787" y="2205037"/>
            <a:ext cx="1133475" cy="1506536"/>
          </a:xfrm>
          <a:custGeom>
            <a:pathLst>
              <a:path extrusionOk="0" h="120000" w="120000">
                <a:moveTo>
                  <a:pt x="60165" y="0"/>
                </a:moveTo>
                <a:lnTo>
                  <a:pt x="120000" y="14876"/>
                </a:lnTo>
                <a:lnTo>
                  <a:pt x="120000" y="60165"/>
                </a:lnTo>
                <a:lnTo>
                  <a:pt x="89917" y="120000"/>
                </a:lnTo>
                <a:lnTo>
                  <a:pt x="60165" y="105123"/>
                </a:lnTo>
                <a:lnTo>
                  <a:pt x="30082" y="120000"/>
                </a:lnTo>
                <a:lnTo>
                  <a:pt x="0" y="75041"/>
                </a:lnTo>
                <a:lnTo>
                  <a:pt x="0" y="30082"/>
                </a:lnTo>
                <a:lnTo>
                  <a:pt x="60165" y="0"/>
                </a:lnTo>
                <a:close/>
              </a:path>
            </a:pathLst>
          </a:cu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76" name="Shape 576"/>
          <p:cNvSpPr/>
          <p:nvPr/>
        </p:nvSpPr>
        <p:spPr>
          <a:xfrm>
            <a:off x="3457575" y="2162175"/>
            <a:ext cx="1176337" cy="1482724"/>
          </a:xfrm>
          <a:custGeom>
            <a:pathLst>
              <a:path extrusionOk="0" h="120000" w="120000">
                <a:moveTo>
                  <a:pt x="120000" y="41241"/>
                </a:moveTo>
                <a:lnTo>
                  <a:pt x="88906" y="9379"/>
                </a:lnTo>
                <a:lnTo>
                  <a:pt x="53117" y="0"/>
                </a:lnTo>
                <a:lnTo>
                  <a:pt x="13117" y="12591"/>
                </a:lnTo>
                <a:lnTo>
                  <a:pt x="7611" y="47023"/>
                </a:lnTo>
                <a:lnTo>
                  <a:pt x="0" y="78886"/>
                </a:lnTo>
                <a:lnTo>
                  <a:pt x="17813" y="114732"/>
                </a:lnTo>
                <a:lnTo>
                  <a:pt x="66720" y="119999"/>
                </a:lnTo>
                <a:lnTo>
                  <a:pt x="106720" y="107408"/>
                </a:lnTo>
                <a:lnTo>
                  <a:pt x="120000" y="41241"/>
                </a:lnTo>
                <a:close/>
              </a:path>
            </a:pathLst>
          </a:cu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77" name="Shape 577"/>
          <p:cNvSpPr/>
          <p:nvPr/>
        </p:nvSpPr>
        <p:spPr>
          <a:xfrm rot="7296735">
            <a:off x="4772024" y="2305049"/>
            <a:ext cx="1341436" cy="1282700"/>
          </a:xfrm>
          <a:custGeom>
            <a:pathLst>
              <a:path extrusionOk="0" h="120000" w="120000">
                <a:moveTo>
                  <a:pt x="0" y="40000"/>
                </a:moveTo>
                <a:lnTo>
                  <a:pt x="79852" y="0"/>
                </a:lnTo>
                <a:lnTo>
                  <a:pt x="120000" y="26470"/>
                </a:lnTo>
                <a:lnTo>
                  <a:pt x="120000" y="66764"/>
                </a:lnTo>
                <a:lnTo>
                  <a:pt x="100147" y="106764"/>
                </a:lnTo>
                <a:lnTo>
                  <a:pt x="60000" y="120000"/>
                </a:lnTo>
                <a:lnTo>
                  <a:pt x="0" y="93235"/>
                </a:lnTo>
                <a:lnTo>
                  <a:pt x="0" y="40000"/>
                </a:lnTo>
                <a:close/>
              </a:path>
            </a:pathLst>
          </a:cu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78" name="Shape 578"/>
          <p:cNvSpPr/>
          <p:nvPr/>
        </p:nvSpPr>
        <p:spPr>
          <a:xfrm rot="-2806056">
            <a:off x="7475536" y="2325686"/>
            <a:ext cx="1458912" cy="1217611"/>
          </a:xfrm>
          <a:custGeom>
            <a:pathLst>
              <a:path extrusionOk="0" h="120000" w="120000">
                <a:moveTo>
                  <a:pt x="0" y="40000"/>
                </a:moveTo>
                <a:lnTo>
                  <a:pt x="34339" y="0"/>
                </a:lnTo>
                <a:lnTo>
                  <a:pt x="85660" y="0"/>
                </a:lnTo>
                <a:lnTo>
                  <a:pt x="120000" y="26470"/>
                </a:lnTo>
                <a:lnTo>
                  <a:pt x="102641" y="66764"/>
                </a:lnTo>
                <a:lnTo>
                  <a:pt x="85660" y="106764"/>
                </a:lnTo>
                <a:lnTo>
                  <a:pt x="68679" y="120000"/>
                </a:lnTo>
                <a:lnTo>
                  <a:pt x="16981" y="120000"/>
                </a:lnTo>
                <a:lnTo>
                  <a:pt x="0" y="66764"/>
                </a:lnTo>
                <a:lnTo>
                  <a:pt x="0" y="40000"/>
                </a:lnTo>
                <a:close/>
              </a:path>
            </a:pathLst>
          </a:cu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79" name="Shape 579"/>
          <p:cNvSpPr/>
          <p:nvPr/>
        </p:nvSpPr>
        <p:spPr>
          <a:xfrm>
            <a:off x="323850" y="620712"/>
            <a:ext cx="8496299" cy="56165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80" name="Shape 580"/>
          <p:cNvSpPr/>
          <p:nvPr/>
        </p:nvSpPr>
        <p:spPr>
          <a:xfrm>
            <a:off x="0" y="836612"/>
            <a:ext cx="6588124" cy="576262"/>
          </a:xfrm>
          <a:prstGeom prst="parallelogram">
            <a:avLst>
              <a:gd fmla="val 34456" name="adj"/>
            </a:avLst>
          </a:prstGeom>
          <a:solidFill>
            <a:srgbClr val="FFFFFF">
              <a:alpha val="69803"/>
            </a:srgbClr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81" name="Shape 581"/>
          <p:cNvSpPr txBox="1"/>
          <p:nvPr>
            <p:ph idx="4294967295" type="title"/>
          </p:nvPr>
        </p:nvSpPr>
        <p:spPr>
          <a:xfrm>
            <a:off x="574675" y="304800"/>
            <a:ext cx="8001000" cy="12160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r>
              <a:rPr b="0" baseline="0" i="1" lang="en-US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Aggregate Parameters</a:t>
            </a:r>
          </a:p>
        </p:txBody>
      </p:sp>
      <p:sp>
        <p:nvSpPr>
          <p:cNvPr id="582" name="Shape 582"/>
          <p:cNvSpPr txBox="1"/>
          <p:nvPr/>
        </p:nvSpPr>
        <p:spPr>
          <a:xfrm>
            <a:off x="4427537" y="4111625"/>
            <a:ext cx="3168650" cy="3968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Existing Substrate</a:t>
            </a:r>
          </a:p>
        </p:txBody>
      </p:sp>
      <p:grpSp>
        <p:nvGrpSpPr>
          <p:cNvPr id="583" name="Shape 583"/>
          <p:cNvGrpSpPr/>
          <p:nvPr/>
        </p:nvGrpSpPr>
        <p:grpSpPr>
          <a:xfrm>
            <a:off x="1100136" y="2133599"/>
            <a:ext cx="7575550" cy="1630361"/>
            <a:chOff x="692" y="1343"/>
            <a:chExt cx="4772" cy="1026"/>
          </a:xfrm>
        </p:grpSpPr>
        <p:cxnSp>
          <p:nvCxnSpPr>
            <p:cNvPr id="584" name="Shape 584"/>
            <p:cNvCxnSpPr/>
            <p:nvPr/>
          </p:nvCxnSpPr>
          <p:spPr>
            <a:xfrm>
              <a:off x="1836" y="1343"/>
              <a:ext cx="0" cy="996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lg" w="lg" type="triangle"/>
              <a:tailEnd len="lg" w="lg" type="triangle"/>
            </a:ln>
          </p:spPr>
        </p:cxnSp>
        <p:cxnSp>
          <p:nvCxnSpPr>
            <p:cNvPr id="585" name="Shape 585"/>
            <p:cNvCxnSpPr/>
            <p:nvPr/>
          </p:nvCxnSpPr>
          <p:spPr>
            <a:xfrm rot="10800000">
              <a:off x="748" y="1343"/>
              <a:ext cx="4716" cy="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586" name="Shape 586"/>
            <p:cNvCxnSpPr/>
            <p:nvPr/>
          </p:nvCxnSpPr>
          <p:spPr>
            <a:xfrm rot="10800000">
              <a:off x="744" y="2370"/>
              <a:ext cx="1279" cy="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87" name="Shape 587"/>
            <p:cNvCxnSpPr/>
            <p:nvPr/>
          </p:nvCxnSpPr>
          <p:spPr>
            <a:xfrm rot="10800000">
              <a:off x="748" y="1434"/>
              <a:ext cx="4716" cy="0"/>
            </a:xfrm>
            <a:prstGeom prst="straightConnector1">
              <a:avLst/>
            </a:prstGeom>
            <a:noFill/>
            <a:ln cap="flat" cmpd="sng" w="28575">
              <a:solidFill>
                <a:schemeClr val="hlink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88" name="Shape 588"/>
            <p:cNvCxnSpPr/>
            <p:nvPr/>
          </p:nvCxnSpPr>
          <p:spPr>
            <a:xfrm>
              <a:off x="1564" y="1569"/>
              <a:ext cx="0" cy="771"/>
            </a:xfrm>
            <a:prstGeom prst="straightConnector1">
              <a:avLst/>
            </a:prstGeom>
            <a:noFill/>
            <a:ln cap="flat" cmpd="sng" w="9525">
              <a:solidFill>
                <a:srgbClr val="336600"/>
              </a:solidFill>
              <a:prstDash val="dash"/>
              <a:round/>
              <a:headEnd len="lg" w="lg" type="triangle"/>
              <a:tailEnd len="lg" w="lg" type="triangle"/>
            </a:ln>
          </p:spPr>
        </p:cxnSp>
        <p:cxnSp>
          <p:nvCxnSpPr>
            <p:cNvPr id="589" name="Shape 589"/>
            <p:cNvCxnSpPr/>
            <p:nvPr/>
          </p:nvCxnSpPr>
          <p:spPr>
            <a:xfrm>
              <a:off x="1700" y="1434"/>
              <a:ext cx="0" cy="906"/>
            </a:xfrm>
            <a:prstGeom prst="straightConnector1">
              <a:avLst/>
            </a:prstGeom>
            <a:noFill/>
            <a:ln cap="flat" cmpd="sng" w="28575">
              <a:solidFill>
                <a:schemeClr val="hlink"/>
              </a:solidFill>
              <a:prstDash val="solid"/>
              <a:round/>
              <a:headEnd len="lg" w="lg" type="triangle"/>
              <a:tailEnd len="lg" w="lg" type="triangle"/>
            </a:ln>
          </p:spPr>
        </p:cxnSp>
        <p:cxnSp>
          <p:nvCxnSpPr>
            <p:cNvPr id="590" name="Shape 590"/>
            <p:cNvCxnSpPr/>
            <p:nvPr/>
          </p:nvCxnSpPr>
          <p:spPr>
            <a:xfrm rot="10800000">
              <a:off x="748" y="1569"/>
              <a:ext cx="4716" cy="0"/>
            </a:xfrm>
            <a:prstGeom prst="straightConnector1">
              <a:avLst/>
            </a:prstGeom>
            <a:noFill/>
            <a:ln cap="flat" cmpd="sng" w="9525">
              <a:solidFill>
                <a:srgbClr val="008000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sp>
          <p:nvSpPr>
            <p:cNvPr id="591" name="Shape 591"/>
            <p:cNvSpPr txBox="1"/>
            <p:nvPr/>
          </p:nvSpPr>
          <p:spPr>
            <a:xfrm>
              <a:off x="692" y="1752"/>
              <a:ext cx="2413" cy="2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ct val="25000"/>
                <a:buFont typeface="Times New Roman"/>
                <a:buNone/>
              </a:pPr>
              <a:r>
                <a:rPr b="0" baseline="0" i="0" lang="en-US" sz="2000" u="none" cap="none" strike="noStrike">
                  <a:solidFill>
                    <a:schemeClr val="hlink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(MD+ALD)/2</a:t>
              </a:r>
            </a:p>
          </p:txBody>
        </p:sp>
      </p:grpSp>
      <p:sp>
        <p:nvSpPr>
          <p:cNvPr id="592" name="Shape 592"/>
          <p:cNvSpPr txBox="1"/>
          <p:nvPr/>
        </p:nvSpPr>
        <p:spPr>
          <a:xfrm>
            <a:off x="323850" y="5013325"/>
            <a:ext cx="84962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Height of chips in less trafficked areas (outside wheel path)</a:t>
            </a:r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Shape 597"/>
          <p:cNvPicPr preferRelativeResize="0"/>
          <p:nvPr/>
        </p:nvPicPr>
        <p:blipFill rotWithShape="1">
          <a:blip r:embed="rId3">
            <a:alphaModFix/>
          </a:blip>
          <a:srcRect b="6014" l="8121" r="8257" t="10367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Shape 598"/>
          <p:cNvSpPr/>
          <p:nvPr/>
        </p:nvSpPr>
        <p:spPr>
          <a:xfrm>
            <a:off x="0" y="914400"/>
            <a:ext cx="5364161" cy="576262"/>
          </a:xfrm>
          <a:prstGeom prst="parallelogram">
            <a:avLst>
              <a:gd fmla="val 21763" name="adj"/>
            </a:avLst>
          </a:prstGeom>
          <a:solidFill>
            <a:srgbClr val="FFFFFF">
              <a:alpha val="69803"/>
            </a:srgbClr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99" name="Shape 599"/>
          <p:cNvSpPr txBox="1"/>
          <p:nvPr>
            <p:ph idx="4294967295" type="title"/>
          </p:nvPr>
        </p:nvSpPr>
        <p:spPr>
          <a:xfrm>
            <a:off x="574675" y="304800"/>
            <a:ext cx="8001000" cy="12160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Verdana"/>
              <a:buNone/>
            </a:pPr>
            <a:r>
              <a:rPr b="0" baseline="0" i="1" lang="en-US" sz="38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Typical Chippings</a:t>
            </a:r>
          </a:p>
        </p:txBody>
      </p:sp>
      <p:sp>
        <p:nvSpPr>
          <p:cNvPr id="600" name="Shape 600"/>
          <p:cNvSpPr txBox="1"/>
          <p:nvPr/>
        </p:nvSpPr>
        <p:spPr>
          <a:xfrm>
            <a:off x="827087" y="5300662"/>
            <a:ext cx="2449512" cy="519112"/>
          </a:xfrm>
          <a:prstGeom prst="rect">
            <a:avLst/>
          </a:prstGeom>
          <a:solidFill>
            <a:srgbClr val="FFFFFF">
              <a:alpha val="74509"/>
            </a:srgbClr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ct val="25000"/>
              <a:buFont typeface="Times New Roman"/>
              <a:buNone/>
            </a:pPr>
            <a:r>
              <a:rPr b="1" baseline="0" i="1" lang="en-US" sz="2800" u="none" cap="none" strike="noStrike">
                <a:solidFill>
                  <a:srgbClr val="99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 mm Chips</a:t>
            </a:r>
          </a:p>
        </p:txBody>
      </p:sp>
      <p:sp>
        <p:nvSpPr>
          <p:cNvPr id="601" name="Shape 601"/>
          <p:cNvSpPr txBox="1"/>
          <p:nvPr/>
        </p:nvSpPr>
        <p:spPr>
          <a:xfrm>
            <a:off x="5867400" y="5300662"/>
            <a:ext cx="2449512" cy="519112"/>
          </a:xfrm>
          <a:prstGeom prst="rect">
            <a:avLst/>
          </a:prstGeom>
          <a:solidFill>
            <a:srgbClr val="FFFFFF">
              <a:alpha val="74509"/>
            </a:srgbClr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ct val="25000"/>
              <a:buFont typeface="Times New Roman"/>
              <a:buNone/>
            </a:pPr>
            <a:r>
              <a:rPr b="1" baseline="0" i="1" lang="en-US" sz="2800" u="none" cap="none" strike="noStrike">
                <a:solidFill>
                  <a:srgbClr val="99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 mm Chips</a:t>
            </a:r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Shape 606"/>
          <p:cNvSpPr txBox="1"/>
          <p:nvPr>
            <p:ph idx="4294967295" type="title"/>
          </p:nvPr>
        </p:nvSpPr>
        <p:spPr>
          <a:xfrm>
            <a:off x="574675" y="304800"/>
            <a:ext cx="8001000" cy="12160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r>
              <a:rPr b="0" baseline="0" i="0" lang="en-US" sz="32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Выбор вяжущих материалов</a:t>
            </a:r>
            <a:br>
              <a:rPr b="0" baseline="0" i="0" lang="en-US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baseline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Material Selection - Binder</a:t>
            </a:r>
          </a:p>
        </p:txBody>
      </p:sp>
      <p:sp>
        <p:nvSpPr>
          <p:cNvPr id="607" name="Shape 607"/>
          <p:cNvSpPr txBox="1"/>
          <p:nvPr>
            <p:ph idx="4294967295" type="body"/>
          </p:nvPr>
        </p:nvSpPr>
        <p:spPr>
          <a:xfrm>
            <a:off x="533400" y="1752600"/>
            <a:ext cx="8001000" cy="43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469900" lvl="0" marL="46990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Битумная эмульсия - </a:t>
            </a:r>
            <a:r>
              <a:rPr b="0" baseline="0" i="1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Asphalt Emulsion</a:t>
            </a:r>
          </a:p>
          <a:p>
            <a:pPr indent="-438150" lvl="1" marL="908050" marR="0" rtl="0" algn="l">
              <a:lnSpc>
                <a:spcPct val="85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79999"/>
              <a:buFont typeface="Verdana"/>
              <a:buChar char="o"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Типы - </a:t>
            </a:r>
            <a:r>
              <a:rPr b="0" baseline="0" i="1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Type</a:t>
            </a:r>
          </a:p>
          <a:p>
            <a:pPr indent="-403225" lvl="2" marL="1304925" marR="0" rtl="0" algn="l">
              <a:lnSpc>
                <a:spcPct val="85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79999"/>
              <a:buFont typeface="Noto Sans Symbols"/>
              <a:buChar char="▪"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не модифицированный - </a:t>
            </a:r>
            <a:r>
              <a:rPr b="0" baseline="0" i="1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unmodified</a:t>
            </a:r>
          </a:p>
          <a:p>
            <a:pPr indent="-403225" lvl="2" marL="1304925" marR="0" rtl="0" algn="l">
              <a:lnSpc>
                <a:spcPct val="85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79999"/>
              <a:buFont typeface="Noto Sans Symbols"/>
              <a:buChar char="▪"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модифицированный - </a:t>
            </a:r>
            <a:r>
              <a:rPr b="0" baseline="0" i="1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modified – SBS or SBR</a:t>
            </a:r>
          </a:p>
          <a:p>
            <a:pPr indent="-438150" lvl="1" marL="908050" marR="0" rtl="0" algn="l">
              <a:lnSpc>
                <a:spcPct val="85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79999"/>
              <a:buFont typeface="Verdana"/>
              <a:buChar char="o"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Категории - </a:t>
            </a:r>
            <a:r>
              <a:rPr b="0" baseline="0" i="1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Category</a:t>
            </a:r>
          </a:p>
          <a:p>
            <a:pPr indent="-403225" lvl="2" marL="1304925" marR="0" rtl="0" algn="l">
              <a:lnSpc>
                <a:spcPct val="85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79999"/>
              <a:buFont typeface="Noto Sans Symbols"/>
              <a:buChar char="▪"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катионные эмульсии для Чип Сил - </a:t>
            </a:r>
            <a:r>
              <a:rPr b="0" baseline="0" i="1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cationic emulsions for chip seals – CRS-2(P)</a:t>
            </a:r>
          </a:p>
          <a:p>
            <a:pPr indent="-403225" lvl="2" marL="1304925" marR="0" rtl="0" algn="l">
              <a:lnSpc>
                <a:spcPct val="85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79999"/>
              <a:buFont typeface="Noto Sans Symbols"/>
              <a:buChar char="▪"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анионные эмульсии для градационного щебня (щебень разного размера) - </a:t>
            </a:r>
            <a:r>
              <a:rPr b="0" baseline="0" i="1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anionic high float for graded seals – HF group</a:t>
            </a:r>
          </a:p>
          <a:p>
            <a:pPr indent="-438150" lvl="1" marL="908050" marR="0" rtl="0" algn="l">
              <a:lnSpc>
                <a:spcPct val="85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79999"/>
              <a:buFont typeface="Verdana"/>
              <a:buChar char="o"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Затвердевание -</a:t>
            </a:r>
            <a:r>
              <a:rPr b="0" baseline="0" i="1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Setting</a:t>
            </a:r>
          </a:p>
          <a:p>
            <a:pPr indent="-403225" lvl="2" marL="1304925" marR="0" rtl="0" algn="l">
              <a:lnSpc>
                <a:spcPct val="85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79999"/>
              <a:buFont typeface="Noto Sans Symbols"/>
              <a:buChar char="▪"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высокое для Чип Сил - </a:t>
            </a:r>
            <a:r>
              <a:rPr b="0" baseline="0" i="1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rapid for chip seals</a:t>
            </a:r>
          </a:p>
          <a:p>
            <a:pPr indent="-403225" lvl="2" marL="1304925" marR="0" rtl="0" algn="l">
              <a:lnSpc>
                <a:spcPct val="85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79999"/>
              <a:buFont typeface="Noto Sans Symbols"/>
              <a:buChar char="▪"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высокое и/или среднее для градационного щебня - </a:t>
            </a:r>
            <a:r>
              <a:rPr b="0" baseline="0" i="1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rapid and/or medium for graded seals</a:t>
            </a:r>
          </a:p>
          <a:p>
            <a:pPr indent="-438150" lvl="1" marL="908050" marR="0" rtl="0" algn="l">
              <a:lnSpc>
                <a:spcPct val="85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79999"/>
              <a:buFont typeface="Verdana"/>
              <a:buChar char="o"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Эмульсия должна иметь свойство быстрой когезии - </a:t>
            </a:r>
            <a:r>
              <a:rPr b="0" baseline="0" i="1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Emulsion has to build cohesion fast</a:t>
            </a: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Shape 612"/>
          <p:cNvPicPr preferRelativeResize="0"/>
          <p:nvPr/>
        </p:nvPicPr>
        <p:blipFill rotWithShape="1">
          <a:blip r:embed="rId3">
            <a:alphaModFix/>
          </a:blip>
          <a:srcRect b="0" l="50000" r="0" t="484"/>
          <a:stretch/>
        </p:blipFill>
        <p:spPr>
          <a:xfrm>
            <a:off x="4495800" y="0"/>
            <a:ext cx="4648199" cy="6858000"/>
          </a:xfrm>
          <a:prstGeom prst="rect">
            <a:avLst/>
          </a:prstGeom>
          <a:noFill/>
          <a:ln cap="flat" cmpd="sng" w="9525">
            <a:solidFill>
              <a:srgbClr val="808080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613" name="Shape 613"/>
          <p:cNvPicPr preferRelativeResize="0"/>
          <p:nvPr/>
        </p:nvPicPr>
        <p:blipFill rotWithShape="1">
          <a:blip r:embed="rId4">
            <a:alphaModFix/>
          </a:blip>
          <a:srcRect b="0" l="14308" r="0" t="0"/>
          <a:stretch/>
        </p:blipFill>
        <p:spPr>
          <a:xfrm>
            <a:off x="0" y="0"/>
            <a:ext cx="4564061" cy="6858000"/>
          </a:xfrm>
          <a:prstGeom prst="rect">
            <a:avLst/>
          </a:prstGeom>
          <a:noFill/>
          <a:ln cap="flat" cmpd="sng" w="9525">
            <a:solidFill>
              <a:srgbClr val="80808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614" name="Shape 614"/>
          <p:cNvSpPr/>
          <p:nvPr/>
        </p:nvSpPr>
        <p:spPr>
          <a:xfrm>
            <a:off x="0" y="914400"/>
            <a:ext cx="8458200" cy="576262"/>
          </a:xfrm>
          <a:prstGeom prst="parallelogram">
            <a:avLst>
              <a:gd fmla="val 17328" name="adj"/>
            </a:avLst>
          </a:prstGeom>
          <a:solidFill>
            <a:srgbClr val="FFFFFF">
              <a:alpha val="69803"/>
            </a:srgbClr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15" name="Shape 615"/>
          <p:cNvSpPr txBox="1"/>
          <p:nvPr>
            <p:ph idx="4294967295" type="title"/>
          </p:nvPr>
        </p:nvSpPr>
        <p:spPr>
          <a:xfrm>
            <a:off x="574675" y="304800"/>
            <a:ext cx="8001000" cy="1219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Verdana"/>
              <a:buNone/>
            </a:pPr>
            <a:r>
              <a:rPr b="0" baseline="0" i="1" lang="en-US" sz="38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Frosted Marble Cohesion Test</a:t>
            </a:r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Shape 620"/>
          <p:cNvSpPr txBox="1"/>
          <p:nvPr>
            <p:ph idx="4294967295" type="title"/>
          </p:nvPr>
        </p:nvSpPr>
        <p:spPr>
          <a:xfrm>
            <a:off x="574675" y="304800"/>
            <a:ext cx="8001000" cy="12160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r>
              <a:rPr b="0" baseline="0" i="0" lang="en-US" sz="2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Совместимость камня и вяжущего</a:t>
            </a:r>
            <a:br>
              <a:rPr b="0" baseline="0" i="0" lang="en-US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baseline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Aggregate-Binder Compatibility</a:t>
            </a:r>
          </a:p>
        </p:txBody>
      </p:sp>
      <p:sp>
        <p:nvSpPr>
          <p:cNvPr id="621" name="Shape 621"/>
          <p:cNvSpPr txBox="1"/>
          <p:nvPr>
            <p:ph idx="4294967295" type="body"/>
          </p:nvPr>
        </p:nvSpPr>
        <p:spPr>
          <a:xfrm>
            <a:off x="566737" y="1752600"/>
            <a:ext cx="80010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469900" lvl="0" marL="469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Отслаивание – это нарушения связи между камнем и битумом в присутствии воды</a:t>
            </a:r>
          </a:p>
          <a:p>
            <a:pPr indent="-469900" lvl="0" marL="4699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Stripping is the breaking of the bond between aggregate and asphalt in the presence of water</a:t>
            </a:r>
          </a:p>
          <a:p>
            <a:pPr indent="-469900" lvl="0" marL="469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 прямую связано с химическим составом камня и битума</a:t>
            </a:r>
          </a:p>
          <a:p>
            <a:pPr indent="-469900" lvl="0" marL="4699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Is directly related to the chemistry of the aggregate and asphalt</a:t>
            </a:r>
          </a:p>
          <a:p>
            <a:pPr indent="-469900" lvl="0" marL="469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Электрические заряды на поверхности раздела влияют на совместимость</a:t>
            </a:r>
          </a:p>
          <a:p>
            <a:pPr indent="-469900" lvl="0" marL="4699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Compatibility is affected by electrical charges at the interface</a:t>
            </a:r>
          </a:p>
          <a:p>
            <a:pPr indent="-469900" lvl="0" marL="469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Совместимость камня с вяжущим абсолютное требование успеха</a:t>
            </a:r>
          </a:p>
          <a:p>
            <a:pPr indent="-469900" lvl="0" marL="4699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Essential condition for success</a:t>
            </a:r>
          </a:p>
          <a:p>
            <a:pPr indent="-368300" lvl="0" marL="4699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Font typeface="Verdana"/>
              <a:buNone/>
            </a:pPr>
            <a:r>
              <a:t/>
            </a:r>
            <a:endParaRPr b="0" baseline="0" i="0" sz="16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Shape 626"/>
          <p:cNvSpPr txBox="1"/>
          <p:nvPr>
            <p:ph idx="4294967295" type="title"/>
          </p:nvPr>
        </p:nvSpPr>
        <p:spPr>
          <a:xfrm>
            <a:off x="574675" y="304800"/>
            <a:ext cx="8001000" cy="12160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r>
              <a:rPr b="0" baseline="0" i="0" lang="en-US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Adhesive vs. Cohesive Failure</a:t>
            </a:r>
          </a:p>
        </p:txBody>
      </p:sp>
      <p:pic>
        <p:nvPicPr>
          <p:cNvPr id="627" name="Shape 6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828800"/>
            <a:ext cx="8153399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Shape 628"/>
          <p:cNvSpPr/>
          <p:nvPr/>
        </p:nvSpPr>
        <p:spPr>
          <a:xfrm>
            <a:off x="457200" y="6248400"/>
            <a:ext cx="8359775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1" lang="en-US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Source: Bitumen Emulsion, 2</a:t>
            </a:r>
            <a:r>
              <a:rPr b="0" baseline="30000" i="1" lang="en-US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nd</a:t>
            </a:r>
            <a:r>
              <a:rPr b="0" baseline="0" i="1" lang="en-US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Edition, SFERB, Paris, France, 1991</a:t>
            </a: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Shape 6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97211"/>
            <a:ext cx="5105399" cy="3760787"/>
          </a:xfrm>
          <a:prstGeom prst="rect">
            <a:avLst/>
          </a:prstGeom>
          <a:noFill/>
          <a:ln cap="flat" cmpd="sng" w="9525">
            <a:solidFill>
              <a:srgbClr val="808080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634" name="Shape 6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67200" y="3124200"/>
            <a:ext cx="4876799" cy="3733800"/>
          </a:xfrm>
          <a:prstGeom prst="rect">
            <a:avLst/>
          </a:prstGeom>
          <a:noFill/>
          <a:ln cap="flat" cmpd="sng" w="9525">
            <a:solidFill>
              <a:srgbClr val="808080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635" name="Shape 6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4800600" cy="3525837"/>
          </a:xfrm>
          <a:prstGeom prst="rect">
            <a:avLst/>
          </a:prstGeom>
          <a:noFill/>
          <a:ln cap="flat" cmpd="sng" w="9525">
            <a:solidFill>
              <a:srgbClr val="808080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636" name="Shape 6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72000" y="0"/>
            <a:ext cx="4572000" cy="3543300"/>
          </a:xfrm>
          <a:prstGeom prst="rect">
            <a:avLst/>
          </a:prstGeom>
          <a:noFill/>
          <a:ln cap="flat" cmpd="sng" w="9525">
            <a:solidFill>
              <a:srgbClr val="80808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637" name="Shape 637"/>
          <p:cNvSpPr/>
          <p:nvPr/>
        </p:nvSpPr>
        <p:spPr>
          <a:xfrm>
            <a:off x="339725" y="304800"/>
            <a:ext cx="6934199" cy="576262"/>
          </a:xfrm>
          <a:prstGeom prst="parallelogram">
            <a:avLst>
              <a:gd fmla="val 36266" name="adj"/>
            </a:avLst>
          </a:prstGeom>
          <a:solidFill>
            <a:srgbClr val="FFFFFF">
              <a:alpha val="69803"/>
            </a:srgbClr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38" name="Shape 638"/>
          <p:cNvSpPr txBox="1"/>
          <p:nvPr>
            <p:ph idx="4294967295" type="title"/>
          </p:nvPr>
        </p:nvSpPr>
        <p:spPr>
          <a:xfrm>
            <a:off x="228600" y="228600"/>
            <a:ext cx="8001000" cy="6857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Verdana"/>
              <a:buNone/>
            </a:pPr>
            <a:r>
              <a:rPr b="0" baseline="0" i="1" lang="en-US" sz="38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ASTM D7000 Sweep Test</a:t>
            </a:r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Shape 6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Shape 6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505200"/>
            <a:ext cx="2552699" cy="3352799"/>
          </a:xfrm>
          <a:prstGeom prst="rect">
            <a:avLst/>
          </a:prstGeom>
          <a:noFill/>
          <a:ln cap="flat" cmpd="sng" w="9525">
            <a:solidFill>
              <a:srgbClr val="80808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645" name="Shape 645"/>
          <p:cNvSpPr/>
          <p:nvPr/>
        </p:nvSpPr>
        <p:spPr>
          <a:xfrm>
            <a:off x="263525" y="381000"/>
            <a:ext cx="6172199" cy="576262"/>
          </a:xfrm>
          <a:prstGeom prst="parallelogram">
            <a:avLst>
              <a:gd fmla="val 32281" name="adj"/>
            </a:avLst>
          </a:prstGeom>
          <a:solidFill>
            <a:srgbClr val="FFFFFF">
              <a:alpha val="69803"/>
            </a:srgbClr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6" name="Shape 646"/>
          <p:cNvSpPr txBox="1"/>
          <p:nvPr>
            <p:ph idx="4294967295" type="title"/>
          </p:nvPr>
        </p:nvSpPr>
        <p:spPr>
          <a:xfrm>
            <a:off x="609600" y="304800"/>
            <a:ext cx="8001000" cy="6826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Verdana"/>
              <a:buNone/>
            </a:pPr>
            <a:r>
              <a:rPr b="0" baseline="0" i="1" lang="en-US" sz="38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Vialit Plate Shock Test</a:t>
            </a:r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Shape 651"/>
          <p:cNvSpPr txBox="1"/>
          <p:nvPr>
            <p:ph idx="4294967295" type="title"/>
          </p:nvPr>
        </p:nvSpPr>
        <p:spPr>
          <a:xfrm>
            <a:off x="574675" y="304800"/>
            <a:ext cx="8264524" cy="12160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r>
              <a:rPr b="0" baseline="0" i="0" lang="en-US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Active and Passive Adhesiveness</a:t>
            </a:r>
          </a:p>
        </p:txBody>
      </p:sp>
      <p:pic>
        <p:nvPicPr>
          <p:cNvPr id="652" name="Shape 6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1676400"/>
            <a:ext cx="8305799" cy="5053012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Shape 653"/>
          <p:cNvSpPr/>
          <p:nvPr/>
        </p:nvSpPr>
        <p:spPr>
          <a:xfrm>
            <a:off x="457200" y="6553200"/>
            <a:ext cx="8359775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1" lang="en-US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Source: Bitumen Emulsion, 2</a:t>
            </a:r>
            <a:r>
              <a:rPr b="0" baseline="30000" i="1" lang="en-US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nd</a:t>
            </a:r>
            <a:r>
              <a:rPr b="0" baseline="0" i="1" lang="en-US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Edition, SFERB, Paris, France, 1991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/>
          <p:nvPr>
            <p:ph idx="4294967295" type="title"/>
          </p:nvPr>
        </p:nvSpPr>
        <p:spPr>
          <a:xfrm>
            <a:off x="574675" y="304800"/>
            <a:ext cx="8001000" cy="12160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r>
              <a:rPr b="0" baseline="0" i="0" lang="en-US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Описание процессов</a:t>
            </a:r>
            <a:br>
              <a:rPr b="0" baseline="0" i="0" lang="en-US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baseline="0" i="0" lang="en-US" sz="24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Process Description</a:t>
            </a:r>
          </a:p>
        </p:txBody>
      </p:sp>
      <p:sp>
        <p:nvSpPr>
          <p:cNvPr id="178" name="Shape 178"/>
          <p:cNvSpPr txBox="1"/>
          <p:nvPr>
            <p:ph idx="4294967295" type="body"/>
          </p:nvPr>
        </p:nvSpPr>
        <p:spPr>
          <a:xfrm>
            <a:off x="566737" y="1752600"/>
            <a:ext cx="8001000" cy="4267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469900" lvl="0" marL="469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Поверхностные покрытия базируются на эмульсионных системах послойной укладки эмульсионного битума на правильно подготовленную дорожную поверхность из щебня.</a:t>
            </a:r>
          </a:p>
          <a:p>
            <a:pPr indent="-469900" lvl="0" marL="469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Emulsion-based seal coating systems are surface treatments consisting of superimposed layers of bitumen emulsion and cover aggregate placed over properly prepared roadway surfaces</a:t>
            </a:r>
          </a:p>
          <a:p>
            <a:pPr indent="-469900" lvl="0" marL="469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Общий объем в Канаде ~40 млн.м2</a:t>
            </a:r>
          </a:p>
          <a:p>
            <a:pPr indent="-469900" lvl="0" marL="469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Annual volume in Canada ~ 40 million m2</a:t>
            </a:r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Shape 658"/>
          <p:cNvSpPr txBox="1"/>
          <p:nvPr>
            <p:ph idx="4294967295" type="title"/>
          </p:nvPr>
        </p:nvSpPr>
        <p:spPr>
          <a:xfrm>
            <a:off x="574675" y="304800"/>
            <a:ext cx="8001000" cy="12160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r>
              <a:rPr b="0" baseline="0" i="0" lang="en-US" sz="24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Пример отслаивания вяжущего материала</a:t>
            </a:r>
            <a:br>
              <a:rPr b="0" baseline="0" i="0" lang="en-US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baseline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Example of Stripping</a:t>
            </a:r>
          </a:p>
        </p:txBody>
      </p:sp>
      <p:pic>
        <p:nvPicPr>
          <p:cNvPr id="659" name="Shape 6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52600"/>
            <a:ext cx="5143499" cy="439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Shape 6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14775" y="2295525"/>
            <a:ext cx="5229225" cy="456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Shape 665"/>
          <p:cNvSpPr txBox="1"/>
          <p:nvPr>
            <p:ph idx="4294967295" type="title"/>
          </p:nvPr>
        </p:nvSpPr>
        <p:spPr>
          <a:xfrm>
            <a:off x="574675" y="304800"/>
            <a:ext cx="8001000" cy="12160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r>
              <a:rPr b="0" baseline="0" i="0" lang="en-US" sz="2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Параметры дизайна (разработки)</a:t>
            </a:r>
            <a:br>
              <a:rPr b="0" baseline="0" i="0" lang="en-US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baseline="0" i="0" lang="en-US" sz="24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Design Parameters</a:t>
            </a:r>
          </a:p>
        </p:txBody>
      </p:sp>
      <p:sp>
        <p:nvSpPr>
          <p:cNvPr id="666" name="Shape 666"/>
          <p:cNvSpPr/>
          <p:nvPr/>
        </p:nvSpPr>
        <p:spPr>
          <a:xfrm>
            <a:off x="533400" y="1828800"/>
            <a:ext cx="4038599" cy="4464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469900" lvl="0" marL="469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Интенсивность движения - </a:t>
            </a:r>
            <a:r>
              <a:rPr b="0" baseline="0" i="0" lang="en-US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traffic count</a:t>
            </a:r>
          </a:p>
          <a:p>
            <a:pPr indent="-469900" lvl="0" marL="469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Сопротивление скольжению </a:t>
            </a:r>
          </a:p>
          <a:p>
            <a:pPr indent="-469900" lvl="0" marL="4699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-skid resistance </a:t>
            </a:r>
          </a:p>
          <a:p>
            <a:pPr indent="-469900" lvl="0" marL="469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Тип дороги </a:t>
            </a:r>
          </a:p>
          <a:p>
            <a:pPr indent="-469900" lvl="0" marL="4699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- type of roadway</a:t>
            </a:r>
          </a:p>
          <a:p>
            <a:pPr indent="-469900" lvl="0" marL="469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скорость движения - </a:t>
            </a:r>
            <a:r>
              <a:rPr b="0" baseline="0" i="0" lang="en-US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traffic speed</a:t>
            </a:r>
          </a:p>
          <a:p>
            <a:pPr indent="-469900" lvl="0" marL="469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Твердость подложки - </a:t>
            </a:r>
            <a:r>
              <a:rPr b="0" baseline="0" i="0" lang="en-US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hardness of substrate</a:t>
            </a:r>
          </a:p>
          <a:p>
            <a:pPr indent="-469900" lvl="0" marL="469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Состояние подложки - </a:t>
            </a:r>
            <a:r>
              <a:rPr b="0" baseline="0" i="0" lang="en-US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substrate conditions</a:t>
            </a:r>
          </a:p>
          <a:p>
            <a:pPr indent="-469900" lvl="0" marL="469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Водопроницаемость </a:t>
            </a:r>
          </a:p>
          <a:p>
            <a:pPr indent="-469900" lvl="0" marL="469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     - </a:t>
            </a:r>
            <a:r>
              <a:rPr b="0" baseline="0" i="0" lang="en-US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permeability</a:t>
            </a:r>
          </a:p>
        </p:txBody>
      </p:sp>
      <p:sp>
        <p:nvSpPr>
          <p:cNvPr id="667" name="Shape 667"/>
          <p:cNvSpPr/>
          <p:nvPr/>
        </p:nvSpPr>
        <p:spPr>
          <a:xfrm>
            <a:off x="4610100" y="1828800"/>
            <a:ext cx="4176711" cy="4464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469900" lvl="0" marL="469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Однородность</a:t>
            </a:r>
            <a:r>
              <a:rPr b="0" baseline="0" i="0" lang="en-US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- homogeneity </a:t>
            </a:r>
          </a:p>
          <a:p>
            <a:pPr indent="-469900" lvl="0" marL="469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Классификация и размерность </a:t>
            </a:r>
            <a:r>
              <a:rPr b="0" baseline="0" i="0" lang="en-US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- grade &amp; layout</a:t>
            </a:r>
          </a:p>
          <a:p>
            <a:pPr indent="-469900" lvl="0" marL="469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Затененность -</a:t>
            </a:r>
            <a:r>
              <a:rPr b="0" baseline="0" i="0" lang="en-US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shade</a:t>
            </a:r>
          </a:p>
          <a:p>
            <a:pPr indent="-469900" lvl="0" marL="469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Время укладки </a:t>
            </a:r>
            <a:r>
              <a:rPr b="0" baseline="0" i="0" lang="en-US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- timing of work</a:t>
            </a:r>
          </a:p>
          <a:p>
            <a:pPr indent="-469900" lvl="0" marL="469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Повреждения при снегоочистке </a:t>
            </a:r>
            <a:r>
              <a:rPr b="0" baseline="0" i="0" lang="en-US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- snow plough damage</a:t>
            </a:r>
          </a:p>
          <a:p>
            <a:pPr indent="-469900" lvl="0" marL="469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Направленность движения  </a:t>
            </a:r>
            <a:r>
              <a:rPr b="0" baseline="0" i="0" lang="en-US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- channelized traffic </a:t>
            </a:r>
          </a:p>
          <a:p>
            <a:pPr indent="-469900" lvl="0" marL="469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Описание шумов</a:t>
            </a:r>
            <a:r>
              <a:rPr b="0" baseline="0" i="0" lang="en-US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- noise concerns</a:t>
            </a:r>
          </a:p>
        </p:txBody>
      </p: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Shape 672"/>
          <p:cNvSpPr txBox="1"/>
          <p:nvPr>
            <p:ph idx="4294967295" type="title"/>
          </p:nvPr>
        </p:nvSpPr>
        <p:spPr>
          <a:xfrm>
            <a:off x="574675" y="304800"/>
            <a:ext cx="8001000" cy="12160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r>
              <a:rPr b="0" baseline="0" i="0" lang="en-US" sz="2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Принцип разработки Чип Сил</a:t>
            </a:r>
            <a:br>
              <a:rPr b="0" baseline="0" i="0" lang="en-US" sz="2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baseline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Chip Seal Design Principle</a:t>
            </a:r>
          </a:p>
        </p:txBody>
      </p:sp>
      <p:sp>
        <p:nvSpPr>
          <p:cNvPr id="673" name="Shape 673"/>
          <p:cNvSpPr txBox="1"/>
          <p:nvPr>
            <p:ph idx="4294967295" type="body"/>
          </p:nvPr>
        </p:nvSpPr>
        <p:spPr>
          <a:xfrm>
            <a:off x="566737" y="1752600"/>
            <a:ext cx="8001000" cy="4267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469900" lvl="0" marL="469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Коэффициент распространения вяжущего </a:t>
            </a:r>
            <a:r>
              <a:rPr b="0" baseline="0" i="0" lang="en-US" sz="13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- Spread rate of binder</a:t>
            </a:r>
          </a:p>
          <a:p>
            <a:pPr indent="-438150" lvl="1" marL="908050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Verdana"/>
              <a:buChar char="o"/>
            </a:pPr>
            <a:r>
              <a:rPr b="0" baseline="0" i="0" lang="en-US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Первая стадия: общий дизайн основанный на состоянии дороги, движения и окружающей среды</a:t>
            </a:r>
            <a:r>
              <a:rPr b="0" baseline="0" i="1" lang="en-US" sz="13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-stage 1: basic design based on roadway condition, traffic and environment</a:t>
            </a:r>
          </a:p>
          <a:p>
            <a:pPr indent="-438150" lvl="1" marL="908050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Verdana"/>
              <a:buChar char="o"/>
            </a:pPr>
            <a:r>
              <a:rPr b="0" baseline="0" i="0" lang="en-US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Вторая стадия: адаптация к камню - stage</a:t>
            </a:r>
            <a:r>
              <a:rPr b="0" baseline="0" i="1" lang="en-US" sz="13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2: adjustment related to aggregate</a:t>
            </a:r>
          </a:p>
          <a:p>
            <a:pPr indent="-403225" lvl="2" marL="1304925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Noto Sans Symbols"/>
              <a:buChar char="▪"/>
            </a:pPr>
            <a:r>
              <a:rPr b="0" baseline="0" i="0" lang="en-US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форма мелкого щебня – хрупкость и распределение размеров </a:t>
            </a:r>
            <a:r>
              <a:rPr b="0" baseline="0" i="1" lang="en-US" sz="13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- chipping shape – flakiness &amp; size distribution</a:t>
            </a:r>
          </a:p>
          <a:p>
            <a:pPr indent="-398461" lvl="3" marL="169386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Noto Sans Symbols"/>
              <a:buChar char="❖"/>
            </a:pPr>
            <a:r>
              <a:rPr b="0" baseline="0" i="0" lang="en-US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места потоков движения – калия</a:t>
            </a:r>
            <a:r>
              <a:rPr b="0" baseline="0" i="1" lang="en-US" sz="13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- trafficked areas - wheel path</a:t>
            </a:r>
          </a:p>
          <a:p>
            <a:pPr indent="-404811" lvl="4" marL="2093911" marR="0" rtl="0" algn="l">
              <a:lnSpc>
                <a:spcPct val="9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Noto Sans Symbols"/>
              <a:buChar char="●"/>
            </a:pPr>
            <a:r>
              <a:rPr b="0" baseline="0" i="0" lang="en-US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усредненный минимальный размер </a:t>
            </a:r>
            <a:r>
              <a:rPr b="0" baseline="0" i="1" lang="en-US" sz="13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b="0" baseline="0" i="0" lang="en-US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мелкий щебень, лежащий плоско и полностью утопленный </a:t>
            </a:r>
            <a:r>
              <a:rPr b="0" baseline="0" i="1" lang="en-US" sz="13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- average least dimension – chipping fully embedded and laying flat</a:t>
            </a:r>
          </a:p>
          <a:p>
            <a:pPr indent="-398461" lvl="3" marL="1693861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Noto Sans Symbols"/>
              <a:buChar char="❖"/>
            </a:pPr>
            <a:r>
              <a:rPr b="0" baseline="0" i="0" lang="en-US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потенциальное нарушение при очистки снега </a:t>
            </a:r>
            <a:r>
              <a:rPr b="0" baseline="0" i="1" lang="en-US" sz="13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- potential snow plough damage</a:t>
            </a:r>
          </a:p>
          <a:p>
            <a:pPr indent="-404811" lvl="4" marL="2093911" marR="0" rtl="0" algn="l">
              <a:lnSpc>
                <a:spcPct val="9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Noto Sans Symbols"/>
              <a:buChar char="●"/>
            </a:pPr>
            <a:r>
              <a:rPr b="0" baseline="0" i="0" lang="en-US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средняя величина щебня не полностью утопленного и лежащего плоско</a:t>
            </a:r>
            <a:r>
              <a:rPr b="0" baseline="0" i="1" lang="en-US" sz="13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- mean dimension – chip not fully embedded and laying flat</a:t>
            </a:r>
          </a:p>
          <a:p>
            <a:pPr indent="-438150" lvl="1" marL="908050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Verdana"/>
              <a:buChar char="o"/>
            </a:pPr>
            <a:r>
              <a:rPr b="0" baseline="0" i="0" lang="en-US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Третья стадия адаптация на местные условия </a:t>
            </a:r>
            <a:r>
              <a:rPr b="0" baseline="0" i="1" lang="en-US" sz="13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- stage 3: field adjustments based on localized conditions</a:t>
            </a:r>
          </a:p>
          <a:p>
            <a:pPr indent="-403225" lvl="2" marL="1304925" marR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Noto Sans Symbols"/>
              <a:buChar char="▪"/>
            </a:pPr>
            <a:r>
              <a:rPr b="0" baseline="0" i="0" lang="en-US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состояние поверхности -</a:t>
            </a:r>
            <a:r>
              <a:rPr b="0" baseline="0" i="0" lang="en-US" sz="13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b="0" baseline="0" i="1" lang="en-US" sz="13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surface condition, </a:t>
            </a:r>
            <a:r>
              <a:rPr b="0" baseline="0" i="0" lang="en-US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отклонения </a:t>
            </a:r>
            <a:r>
              <a:rPr b="0" baseline="0" i="1" lang="en-US" sz="13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- gradient, </a:t>
            </a:r>
            <a:r>
              <a:rPr b="0" baseline="0" i="0" lang="en-US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тень </a:t>
            </a:r>
            <a:r>
              <a:rPr b="0" baseline="0" i="1" lang="en-US" sz="13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-shade, local traffic, etc.</a:t>
            </a:r>
          </a:p>
        </p:txBody>
      </p: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Shape 678"/>
          <p:cNvSpPr txBox="1"/>
          <p:nvPr>
            <p:ph idx="4294967295" type="title"/>
          </p:nvPr>
        </p:nvSpPr>
        <p:spPr>
          <a:xfrm>
            <a:off x="574675" y="304800"/>
            <a:ext cx="8001000" cy="12160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r>
              <a:rPr b="0" baseline="0" i="0" lang="en-US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Recent Projects</a:t>
            </a:r>
          </a:p>
        </p:txBody>
      </p:sp>
      <p:sp>
        <p:nvSpPr>
          <p:cNvPr id="679" name="Shape 679"/>
          <p:cNvSpPr txBox="1"/>
          <p:nvPr>
            <p:ph idx="4294967295" type="body"/>
          </p:nvPr>
        </p:nvSpPr>
        <p:spPr>
          <a:xfrm>
            <a:off x="566737" y="1752600"/>
            <a:ext cx="8001000" cy="4267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469900" lvl="0" marL="469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3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Hwy 127 ON – Double Seal, CRS-2P</a:t>
            </a:r>
          </a:p>
          <a:p>
            <a:pPr indent="-469900" lvl="0" marL="469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3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York Region, ON – single and double seals, some fog sealed</a:t>
            </a:r>
          </a:p>
          <a:p>
            <a:pPr indent="-469900" lvl="0" marL="469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3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Nova Scotia – single seals, some fog sealed</a:t>
            </a:r>
          </a:p>
          <a:p>
            <a:pPr indent="-279400" lvl="0" marL="469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Verdana"/>
              <a:buNone/>
            </a:pPr>
            <a:r>
              <a:t/>
            </a:r>
            <a:endParaRPr b="0" baseline="0" i="0" sz="30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" name="Shape 684"/>
          <p:cNvPicPr preferRelativeResize="0"/>
          <p:nvPr/>
        </p:nvPicPr>
        <p:blipFill rotWithShape="1">
          <a:blip r:embed="rId3">
            <a:alphaModFix/>
          </a:blip>
          <a:srcRect b="22195" l="18662" r="16934" t="12724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Shape 685"/>
          <p:cNvSpPr/>
          <p:nvPr/>
        </p:nvSpPr>
        <p:spPr>
          <a:xfrm>
            <a:off x="0" y="457200"/>
            <a:ext cx="8305799" cy="1066799"/>
          </a:xfrm>
          <a:prstGeom prst="parallelogram">
            <a:avLst>
              <a:gd fmla="val 23465" name="adj"/>
            </a:avLst>
          </a:prstGeom>
          <a:solidFill>
            <a:srgbClr val="FFFFFF">
              <a:alpha val="69803"/>
            </a:srgbClr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86" name="Shape 686"/>
          <p:cNvSpPr txBox="1"/>
          <p:nvPr>
            <p:ph idx="4294967295" type="title"/>
          </p:nvPr>
        </p:nvSpPr>
        <p:spPr>
          <a:xfrm>
            <a:off x="574675" y="304800"/>
            <a:ext cx="8001000" cy="12160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Verdana"/>
              <a:buNone/>
            </a:pPr>
            <a:r>
              <a:rPr b="0" baseline="0" i="1" lang="en-US" sz="34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York Region, Single Chip Seal (Fiber), No Fog Seal</a:t>
            </a:r>
          </a:p>
        </p:txBody>
      </p:sp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" name="Shape 6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Shape 692"/>
          <p:cNvSpPr/>
          <p:nvPr/>
        </p:nvSpPr>
        <p:spPr>
          <a:xfrm>
            <a:off x="0" y="381000"/>
            <a:ext cx="8458200" cy="1143000"/>
          </a:xfrm>
          <a:prstGeom prst="parallelogram">
            <a:avLst>
              <a:gd fmla="val 22303" name="adj"/>
            </a:avLst>
          </a:prstGeom>
          <a:solidFill>
            <a:srgbClr val="FFFFFF">
              <a:alpha val="69803"/>
            </a:srgbClr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93" name="Shape 693"/>
          <p:cNvSpPr txBox="1"/>
          <p:nvPr>
            <p:ph idx="4294967295" type="title"/>
          </p:nvPr>
        </p:nvSpPr>
        <p:spPr>
          <a:xfrm>
            <a:off x="574675" y="304800"/>
            <a:ext cx="8001000" cy="12160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Verdana"/>
              <a:buNone/>
            </a:pPr>
            <a:r>
              <a:rPr b="0" baseline="0" i="1" lang="en-US" sz="34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York Region, Double Chip Seal, No Fog Seal</a:t>
            </a:r>
          </a:p>
        </p:txBody>
      </p:sp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8" name="Shape 6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Shape 699"/>
          <p:cNvSpPr/>
          <p:nvPr/>
        </p:nvSpPr>
        <p:spPr>
          <a:xfrm>
            <a:off x="228600" y="381000"/>
            <a:ext cx="8229600" cy="1143000"/>
          </a:xfrm>
          <a:prstGeom prst="parallelogram">
            <a:avLst>
              <a:gd fmla="val 21700" name="adj"/>
            </a:avLst>
          </a:prstGeom>
          <a:solidFill>
            <a:srgbClr val="FFFFFF">
              <a:alpha val="69803"/>
            </a:srgbClr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00" name="Shape 700"/>
          <p:cNvSpPr txBox="1"/>
          <p:nvPr>
            <p:ph idx="4294967295" type="title"/>
          </p:nvPr>
        </p:nvSpPr>
        <p:spPr>
          <a:xfrm>
            <a:off x="574675" y="304800"/>
            <a:ext cx="8001000" cy="12160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Verdana"/>
              <a:buNone/>
            </a:pPr>
            <a:r>
              <a:rPr b="0" baseline="0" i="1" lang="en-US" sz="34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York Region, Single Chip Seal with Fog Seal</a:t>
            </a:r>
          </a:p>
        </p:txBody>
      </p:sp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Shape 7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Shape 706"/>
          <p:cNvSpPr/>
          <p:nvPr/>
        </p:nvSpPr>
        <p:spPr>
          <a:xfrm>
            <a:off x="152400" y="457200"/>
            <a:ext cx="8077199" cy="1066799"/>
          </a:xfrm>
          <a:prstGeom prst="parallelogram">
            <a:avLst>
              <a:gd fmla="val 14512" name="adj"/>
            </a:avLst>
          </a:prstGeom>
          <a:solidFill>
            <a:srgbClr val="FFFFFF">
              <a:alpha val="69803"/>
            </a:srgbClr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07" name="Shape 707"/>
          <p:cNvSpPr txBox="1"/>
          <p:nvPr>
            <p:ph idx="4294967295" type="title"/>
          </p:nvPr>
        </p:nvSpPr>
        <p:spPr>
          <a:xfrm>
            <a:off x="574675" y="304800"/>
            <a:ext cx="8001000" cy="12160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Verdana"/>
              <a:buNone/>
            </a:pPr>
            <a:r>
              <a:rPr b="0" baseline="0" i="1" lang="en-US" sz="34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Nova Scotia, Single Chip Seal, No Fog Seal</a:t>
            </a:r>
          </a:p>
        </p:txBody>
      </p:sp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" name="Shape 7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Shape 713"/>
          <p:cNvSpPr/>
          <p:nvPr/>
        </p:nvSpPr>
        <p:spPr>
          <a:xfrm>
            <a:off x="228600" y="381000"/>
            <a:ext cx="8229600" cy="1143000"/>
          </a:xfrm>
          <a:prstGeom prst="parallelogram">
            <a:avLst>
              <a:gd fmla="val 21700" name="adj"/>
            </a:avLst>
          </a:prstGeom>
          <a:solidFill>
            <a:srgbClr val="FFFFFF">
              <a:alpha val="69803"/>
            </a:srgbClr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14" name="Shape 714"/>
          <p:cNvSpPr txBox="1"/>
          <p:nvPr>
            <p:ph idx="4294967295" type="title"/>
          </p:nvPr>
        </p:nvSpPr>
        <p:spPr>
          <a:xfrm>
            <a:off x="574675" y="304800"/>
            <a:ext cx="8001000" cy="12160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Verdana"/>
              <a:buNone/>
            </a:pPr>
            <a:r>
              <a:rPr b="0" baseline="0" i="1" lang="en-US" sz="38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York Region, Single Chip Seal with Fog Seal</a:t>
            </a:r>
          </a:p>
        </p:txBody>
      </p:sp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" name="Shape 7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Shape 720"/>
          <p:cNvSpPr/>
          <p:nvPr/>
        </p:nvSpPr>
        <p:spPr>
          <a:xfrm>
            <a:off x="0" y="457200"/>
            <a:ext cx="8686800" cy="1066799"/>
          </a:xfrm>
          <a:prstGeom prst="parallelogram">
            <a:avLst>
              <a:gd fmla="val 24542" name="adj"/>
            </a:avLst>
          </a:prstGeom>
          <a:solidFill>
            <a:srgbClr val="FFFFFF">
              <a:alpha val="69803"/>
            </a:srgbClr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21" name="Shape 721"/>
          <p:cNvSpPr txBox="1"/>
          <p:nvPr>
            <p:ph idx="4294967295" type="title"/>
          </p:nvPr>
        </p:nvSpPr>
        <p:spPr>
          <a:xfrm>
            <a:off x="574675" y="838200"/>
            <a:ext cx="8001000" cy="6826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Verdana"/>
              <a:buNone/>
            </a:pPr>
            <a:r>
              <a:rPr b="0" baseline="0" i="1" lang="en-US" sz="34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Hwy 127, Double Chip Seal, No Fog Seal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hape 183"/>
          <p:cNvPicPr preferRelativeResize="0"/>
          <p:nvPr/>
        </p:nvPicPr>
        <p:blipFill rotWithShape="1">
          <a:blip r:embed="rId3">
            <a:alphaModFix/>
          </a:blip>
          <a:srcRect b="11257" l="9843" r="8315" t="6920"/>
          <a:stretch/>
        </p:blipFill>
        <p:spPr>
          <a:xfrm>
            <a:off x="0" y="-1586"/>
            <a:ext cx="9144000" cy="6859587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Shape 184"/>
          <p:cNvSpPr/>
          <p:nvPr/>
        </p:nvSpPr>
        <p:spPr>
          <a:xfrm>
            <a:off x="0" y="836612"/>
            <a:ext cx="5867400" cy="576262"/>
          </a:xfrm>
          <a:prstGeom prst="parallelogram">
            <a:avLst>
              <a:gd fmla="val 19515" name="adj"/>
            </a:avLst>
          </a:prstGeom>
          <a:solidFill>
            <a:srgbClr val="FFFFFF">
              <a:alpha val="69803"/>
            </a:srgbClr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5" name="Shape 185"/>
          <p:cNvSpPr txBox="1"/>
          <p:nvPr>
            <p:ph idx="4294967295" type="title"/>
          </p:nvPr>
        </p:nvSpPr>
        <p:spPr>
          <a:xfrm>
            <a:off x="574675" y="304800"/>
            <a:ext cx="8001000" cy="12160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Verdana"/>
              <a:buNone/>
            </a:pPr>
            <a:r>
              <a:rPr b="0" baseline="0" i="1" lang="en-US" sz="38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Process Description</a:t>
            </a:r>
          </a:p>
        </p:txBody>
      </p:sp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6" name="Shape 7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Shape 727"/>
          <p:cNvSpPr/>
          <p:nvPr/>
        </p:nvSpPr>
        <p:spPr>
          <a:xfrm>
            <a:off x="0" y="609600"/>
            <a:ext cx="8686800" cy="1066799"/>
          </a:xfrm>
          <a:prstGeom prst="parallelogram">
            <a:avLst>
              <a:gd fmla="val 24542" name="adj"/>
            </a:avLst>
          </a:prstGeom>
          <a:solidFill>
            <a:srgbClr val="FFFFFF">
              <a:alpha val="69803"/>
            </a:srgbClr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28" name="Shape 728"/>
          <p:cNvSpPr/>
          <p:nvPr/>
        </p:nvSpPr>
        <p:spPr>
          <a:xfrm>
            <a:off x="457200" y="990600"/>
            <a:ext cx="8001000" cy="6826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Verdana"/>
              <a:buNone/>
            </a:pPr>
            <a:r>
              <a:rPr b="0" baseline="0" i="1" lang="en-US" sz="34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Hwy 127, Double Chip Seal, No Fog Seal</a:t>
            </a:r>
          </a:p>
        </p:txBody>
      </p:sp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" name="Shape 7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Shape 734"/>
          <p:cNvSpPr/>
          <p:nvPr/>
        </p:nvSpPr>
        <p:spPr>
          <a:xfrm>
            <a:off x="152400" y="457200"/>
            <a:ext cx="8077199" cy="1066799"/>
          </a:xfrm>
          <a:prstGeom prst="parallelogram">
            <a:avLst>
              <a:gd fmla="val 14512" name="adj"/>
            </a:avLst>
          </a:prstGeom>
          <a:solidFill>
            <a:srgbClr val="FFFFFF">
              <a:alpha val="69803"/>
            </a:srgbClr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35" name="Shape 735"/>
          <p:cNvSpPr/>
          <p:nvPr/>
        </p:nvSpPr>
        <p:spPr>
          <a:xfrm>
            <a:off x="574675" y="304800"/>
            <a:ext cx="8001000" cy="12160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Verdana"/>
              <a:buNone/>
            </a:pPr>
            <a:r>
              <a:rPr b="0" baseline="0" i="1" lang="en-US" sz="34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Nova Scotia, Single Chip Seal with Fog Seal</a:t>
            </a:r>
          </a:p>
        </p:txBody>
      </p:sp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Shape 7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Shape 741"/>
          <p:cNvSpPr/>
          <p:nvPr/>
        </p:nvSpPr>
        <p:spPr>
          <a:xfrm>
            <a:off x="152400" y="457200"/>
            <a:ext cx="8077199" cy="1066799"/>
          </a:xfrm>
          <a:prstGeom prst="parallelogram">
            <a:avLst>
              <a:gd fmla="val 14512" name="adj"/>
            </a:avLst>
          </a:prstGeom>
          <a:solidFill>
            <a:srgbClr val="FFFFFF">
              <a:alpha val="69803"/>
            </a:srgbClr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42" name="Shape 742"/>
          <p:cNvSpPr/>
          <p:nvPr/>
        </p:nvSpPr>
        <p:spPr>
          <a:xfrm>
            <a:off x="574675" y="304800"/>
            <a:ext cx="8001000" cy="12160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Verdana"/>
              <a:buNone/>
            </a:pPr>
            <a:r>
              <a:rPr b="0" baseline="0" i="1" lang="en-US" sz="34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Nova Scotia, Single Chip Seal with Fog Seal</a:t>
            </a:r>
          </a:p>
        </p:txBody>
      </p:sp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" name="Shape 7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Shape 748"/>
          <p:cNvSpPr/>
          <p:nvPr/>
        </p:nvSpPr>
        <p:spPr>
          <a:xfrm>
            <a:off x="152400" y="457200"/>
            <a:ext cx="8077199" cy="1066799"/>
          </a:xfrm>
          <a:prstGeom prst="parallelogram">
            <a:avLst>
              <a:gd fmla="val 14512" name="adj"/>
            </a:avLst>
          </a:prstGeom>
          <a:solidFill>
            <a:srgbClr val="FFFFFF">
              <a:alpha val="69803"/>
            </a:srgbClr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49" name="Shape 749"/>
          <p:cNvSpPr/>
          <p:nvPr/>
        </p:nvSpPr>
        <p:spPr>
          <a:xfrm>
            <a:off x="574675" y="304800"/>
            <a:ext cx="8001000" cy="12160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Verdana"/>
              <a:buNone/>
            </a:pPr>
            <a:r>
              <a:rPr b="0" baseline="0" i="1" lang="en-US" sz="34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Nova Scotia, Single Chip Seal with Fog Seal</a:t>
            </a:r>
          </a:p>
        </p:txBody>
      </p:sp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Shape 754"/>
          <p:cNvSpPr txBox="1"/>
          <p:nvPr>
            <p:ph idx="4294967295" type="title"/>
          </p:nvPr>
        </p:nvSpPr>
        <p:spPr>
          <a:xfrm>
            <a:off x="574675" y="304800"/>
            <a:ext cx="8001000" cy="12160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55" name="Shape 7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Shape 756"/>
          <p:cNvSpPr txBox="1"/>
          <p:nvPr/>
        </p:nvSpPr>
        <p:spPr>
          <a:xfrm>
            <a:off x="5486400" y="5486400"/>
            <a:ext cx="2819400" cy="6715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Verdana"/>
              <a:buNone/>
            </a:pPr>
            <a:r>
              <a:rPr b="0" baseline="0" i="0" lang="en-US" sz="38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Thank you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Shape 190"/>
          <p:cNvPicPr preferRelativeResize="0"/>
          <p:nvPr/>
        </p:nvPicPr>
        <p:blipFill rotWithShape="1">
          <a:blip r:embed="rId3">
            <a:alphaModFix/>
          </a:blip>
          <a:srcRect b="19231" l="5121" r="22230" t="7860"/>
          <a:stretch/>
        </p:blipFill>
        <p:spPr>
          <a:xfrm>
            <a:off x="0" y="0"/>
            <a:ext cx="9144000" cy="6884987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Shape 191"/>
          <p:cNvSpPr/>
          <p:nvPr/>
        </p:nvSpPr>
        <p:spPr>
          <a:xfrm>
            <a:off x="0" y="836612"/>
            <a:ext cx="5867400" cy="576262"/>
          </a:xfrm>
          <a:prstGeom prst="parallelogram">
            <a:avLst>
              <a:gd fmla="val 19515" name="adj"/>
            </a:avLst>
          </a:prstGeom>
          <a:solidFill>
            <a:srgbClr val="FFFFFF">
              <a:alpha val="69803"/>
            </a:srgbClr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2" name="Shape 192"/>
          <p:cNvSpPr txBox="1"/>
          <p:nvPr>
            <p:ph idx="4294967295" type="title"/>
          </p:nvPr>
        </p:nvSpPr>
        <p:spPr>
          <a:xfrm>
            <a:off x="574675" y="304800"/>
            <a:ext cx="8001000" cy="12160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Verdana"/>
              <a:buNone/>
            </a:pPr>
            <a:r>
              <a:rPr b="0" baseline="0" i="1" lang="en-US" sz="38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Process Description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Shape 1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Shape 198"/>
          <p:cNvSpPr/>
          <p:nvPr/>
        </p:nvSpPr>
        <p:spPr>
          <a:xfrm>
            <a:off x="0" y="836612"/>
            <a:ext cx="5867400" cy="576262"/>
          </a:xfrm>
          <a:prstGeom prst="parallelogram">
            <a:avLst>
              <a:gd fmla="val 19515" name="adj"/>
            </a:avLst>
          </a:prstGeom>
          <a:solidFill>
            <a:srgbClr val="FFFFFF">
              <a:alpha val="69803"/>
            </a:srgbClr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9" name="Shape 199"/>
          <p:cNvSpPr txBox="1"/>
          <p:nvPr>
            <p:ph idx="4294967295" type="title"/>
          </p:nvPr>
        </p:nvSpPr>
        <p:spPr>
          <a:xfrm>
            <a:off x="574675" y="304800"/>
            <a:ext cx="8001000" cy="12160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Verdana"/>
              <a:buNone/>
            </a:pPr>
            <a:r>
              <a:rPr b="0" baseline="0" i="1" lang="en-US" sz="38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Process Description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/>
          <p:nvPr>
            <p:ph idx="4294967295" type="title"/>
          </p:nvPr>
        </p:nvSpPr>
        <p:spPr>
          <a:xfrm>
            <a:off x="574675" y="304800"/>
            <a:ext cx="8001000" cy="12160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r>
              <a:rPr b="0" baseline="0" i="0" lang="en-US" sz="2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Основания для поверхнносного покрытия</a:t>
            </a:r>
            <a:br>
              <a:rPr b="0" baseline="0" i="0" lang="en-US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baseline="0" i="0" lang="en-US" sz="24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Reasons for Seal Coating</a:t>
            </a:r>
          </a:p>
        </p:txBody>
      </p:sp>
      <p:sp>
        <p:nvSpPr>
          <p:cNvPr id="205" name="Shape 205"/>
          <p:cNvSpPr txBox="1"/>
          <p:nvPr>
            <p:ph idx="4294967295" type="body"/>
          </p:nvPr>
        </p:nvSpPr>
        <p:spPr>
          <a:xfrm>
            <a:off x="533400" y="1752600"/>
            <a:ext cx="8001000" cy="4267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469900" lvl="0" marL="46990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Восстановительная система для существующих дорог</a:t>
            </a:r>
          </a:p>
          <a:p>
            <a:pPr indent="-469900" lvl="0" marL="469900" marR="0" rtl="0" algn="l">
              <a:lnSpc>
                <a:spcPct val="85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Resurfacing system for existing roadways</a:t>
            </a:r>
            <a:r>
              <a:rPr b="0" baseline="0" i="0" lang="en-US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  <a:p>
            <a:pPr indent="-438150" lvl="1" marL="908050" marR="0" rtl="0" algn="l">
              <a:lnSpc>
                <a:spcPct val="85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79999"/>
              <a:buFont typeface="Verdana"/>
              <a:buChar char="o"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Обеспечивает текстуру и предотвращает скольжение</a:t>
            </a:r>
          </a:p>
          <a:p>
            <a:pPr indent="-438150" lvl="1" marL="908050" marR="0" rtl="0" algn="l">
              <a:lnSpc>
                <a:spcPct val="85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Verdana"/>
              <a:buChar char="o"/>
            </a:pPr>
            <a:r>
              <a:rPr b="0" baseline="0" i="0" lang="en-US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Provides both texture and skid resistance</a:t>
            </a:r>
          </a:p>
          <a:p>
            <a:pPr indent="-438150" lvl="1" marL="908050" marR="0" rtl="0" algn="l">
              <a:lnSpc>
                <a:spcPct val="85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79999"/>
              <a:buFont typeface="Verdana"/>
              <a:buChar char="o"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Обеспечивает гидроизоляционный слой дорог </a:t>
            </a:r>
          </a:p>
          <a:p>
            <a:pPr indent="-438150" lvl="1" marL="908050" marR="0" rtl="0" algn="l">
              <a:lnSpc>
                <a:spcPct val="85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Verdana"/>
              <a:buChar char="o"/>
            </a:pPr>
            <a:r>
              <a:rPr b="0" baseline="0" i="0" lang="en-US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Seals roadway surface against ingress of water </a:t>
            </a:r>
          </a:p>
          <a:p>
            <a:pPr indent="-438150" lvl="1" marL="908050" marR="0" rtl="0" algn="l">
              <a:lnSpc>
                <a:spcPct val="85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79999"/>
              <a:buFont typeface="Verdana"/>
              <a:buChar char="o"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Уменьшает разъедание существующих поверхностей</a:t>
            </a:r>
          </a:p>
          <a:p>
            <a:pPr indent="-438150" lvl="1" marL="908050" marR="0" rtl="0" algn="l">
              <a:lnSpc>
                <a:spcPct val="85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Verdana"/>
              <a:buChar char="o"/>
            </a:pPr>
            <a:r>
              <a:rPr b="0" baseline="0" i="0" lang="en-US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Reduces oxidation of existing pavement</a:t>
            </a:r>
          </a:p>
          <a:p>
            <a:pPr indent="-438150" lvl="1" marL="908050" marR="0" rtl="0" algn="l">
              <a:lnSpc>
                <a:spcPct val="85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79999"/>
              <a:buFont typeface="Verdana"/>
              <a:buChar char="o"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Обеспечивает равномерную поверхность  латанных дорог</a:t>
            </a:r>
          </a:p>
          <a:p>
            <a:pPr indent="-438150" lvl="1" marL="908050" marR="0" rtl="0" algn="l">
              <a:lnSpc>
                <a:spcPct val="85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Verdana"/>
              <a:buChar char="o"/>
            </a:pPr>
            <a:r>
              <a:rPr b="0" baseline="0" i="0" lang="en-US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Provides more uniformity to patched roadway</a:t>
            </a:r>
          </a:p>
          <a:p>
            <a:pPr indent="-469900" lvl="0" marL="469900" marR="0" rtl="0" algn="l">
              <a:lnSpc>
                <a:spcPct val="85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Система покрытий для дорог ,безбордюрных ограничений</a:t>
            </a:r>
          </a:p>
          <a:p>
            <a:pPr indent="-469900" lvl="0" marL="469900" marR="0" rtl="0" algn="l">
              <a:lnSpc>
                <a:spcPct val="85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/>
              <a:buChar char="•"/>
            </a:pPr>
            <a:r>
              <a:rPr b="0" baseline="0" i="0" lang="en-US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Surfacing system for unbound surface roadways</a:t>
            </a:r>
          </a:p>
          <a:p>
            <a:pPr indent="-438150" lvl="1" marL="908050" marR="0" rtl="0" algn="l">
              <a:lnSpc>
                <a:spcPct val="85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79999"/>
              <a:buFont typeface="Verdana"/>
              <a:buChar char="o"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Обеспечивает без пыльную поверхность дорог</a:t>
            </a:r>
          </a:p>
          <a:p>
            <a:pPr indent="-438150" lvl="1" marL="908050" marR="0" rtl="0" algn="l">
              <a:lnSpc>
                <a:spcPct val="85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Verdana"/>
              <a:buChar char="o"/>
            </a:pPr>
            <a:r>
              <a:rPr b="0" baseline="0" i="0" lang="en-US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Provides dust free surfaces</a:t>
            </a:r>
          </a:p>
          <a:p>
            <a:pPr indent="-438150" lvl="1" marL="908050" marR="0" rtl="0" algn="l">
              <a:lnSpc>
                <a:spcPct val="85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79999"/>
              <a:buFont typeface="Verdana"/>
              <a:buChar char="o"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Обеспечивает гидроизоляционный слой дорог</a:t>
            </a:r>
          </a:p>
          <a:p>
            <a:pPr indent="-438150" lvl="1" marL="908050" marR="0" rtl="0" algn="l">
              <a:lnSpc>
                <a:spcPct val="85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Verdana"/>
              <a:buChar char="o"/>
            </a:pPr>
            <a:r>
              <a:rPr b="0" baseline="0" i="0" lang="en-US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Seals roadway against penetration of water</a:t>
            </a: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/>
          <p:nvPr>
            <p:ph idx="4294967295" type="title"/>
          </p:nvPr>
        </p:nvSpPr>
        <p:spPr>
          <a:xfrm>
            <a:off x="574675" y="304800"/>
            <a:ext cx="8001000" cy="12160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r>
              <a:rPr b="0" baseline="0" i="0" lang="en-US" sz="2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Типы систем поверхностных покрытий</a:t>
            </a:r>
            <a:br>
              <a:rPr b="0" baseline="0" i="0" lang="en-US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baseline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Types of Seal Coating Systems</a:t>
            </a:r>
          </a:p>
        </p:txBody>
      </p:sp>
      <p:grpSp>
        <p:nvGrpSpPr>
          <p:cNvPr id="211" name="Shape 211"/>
          <p:cNvGrpSpPr/>
          <p:nvPr/>
        </p:nvGrpSpPr>
        <p:grpSpPr>
          <a:xfrm>
            <a:off x="381000" y="1828800"/>
            <a:ext cx="8353425" cy="4568825"/>
            <a:chOff x="240" y="1152"/>
            <a:chExt cx="5262" cy="2878"/>
          </a:xfrm>
        </p:grpSpPr>
        <p:sp>
          <p:nvSpPr>
            <p:cNvPr id="212" name="Shape 212"/>
            <p:cNvSpPr/>
            <p:nvPr/>
          </p:nvSpPr>
          <p:spPr>
            <a:xfrm>
              <a:off x="240" y="1152"/>
              <a:ext cx="1497" cy="7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Verdana"/>
                <a:buNone/>
              </a:pPr>
              <a:r>
                <a:rPr b="1" baseline="0" i="1" lang="en-US" sz="1400" u="none" cap="none" strike="noStrik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Виды применения</a:t>
              </a: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Verdana"/>
                <a:buNone/>
              </a:pPr>
              <a:r>
                <a:rPr b="1" baseline="0" i="1" lang="en-US" sz="1400" u="none" cap="none" strike="noStrik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Type of application</a:t>
              </a:r>
            </a:p>
          </p:txBody>
        </p:sp>
        <p:sp>
          <p:nvSpPr>
            <p:cNvPr id="213" name="Shape 213"/>
            <p:cNvSpPr/>
            <p:nvPr/>
          </p:nvSpPr>
          <p:spPr>
            <a:xfrm>
              <a:off x="1737" y="1152"/>
              <a:ext cx="3765" cy="3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Verdana"/>
                <a:buNone/>
              </a:pPr>
              <a:r>
                <a:rPr b="1" baseline="0" i="1" lang="en-US" sz="1400" u="none" cap="none" strike="noStrik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Системы поверхностных покрытий</a:t>
              </a: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Verdana"/>
                <a:buNone/>
              </a:pPr>
              <a:r>
                <a:rPr b="1" baseline="0" i="1" lang="en-US" sz="1400" u="none" cap="none" strike="noStrik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Seal coating systems</a:t>
              </a:r>
            </a:p>
          </p:txBody>
        </p:sp>
        <p:sp>
          <p:nvSpPr>
            <p:cNvPr id="214" name="Shape 214"/>
            <p:cNvSpPr/>
            <p:nvPr/>
          </p:nvSpPr>
          <p:spPr>
            <a:xfrm>
              <a:off x="1737" y="1477"/>
              <a:ext cx="2006" cy="4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Verdana"/>
                <a:buNone/>
              </a:pPr>
              <a:r>
                <a:rPr b="1" baseline="0" i="1" lang="en-US" sz="1400" u="none" cap="none" strike="noStrik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 Чип Сил</a:t>
              </a: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Verdana"/>
                <a:buNone/>
              </a:pPr>
              <a:r>
                <a:rPr b="1" baseline="0" i="1" lang="en-US" sz="1400" u="none" cap="none" strike="noStrik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Chip Seals</a:t>
              </a:r>
            </a:p>
          </p:txBody>
        </p:sp>
        <p:sp>
          <p:nvSpPr>
            <p:cNvPr id="215" name="Shape 215"/>
            <p:cNvSpPr/>
            <p:nvPr/>
          </p:nvSpPr>
          <p:spPr>
            <a:xfrm>
              <a:off x="3743" y="1477"/>
              <a:ext cx="1757" cy="4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Verdana"/>
                <a:buNone/>
              </a:pPr>
              <a:r>
                <a:rPr b="1" baseline="0" i="1" lang="en-US" sz="1400" u="none" cap="none" strike="noStrik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Покрытия с градациями щебня</a:t>
              </a: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Verdana"/>
                <a:buNone/>
              </a:pPr>
              <a:r>
                <a:rPr b="1" baseline="0" i="1" lang="en-US" sz="1400" u="none" cap="none" strike="noStrik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Graded-Aggregate Seals</a:t>
              </a:r>
            </a:p>
          </p:txBody>
        </p:sp>
        <p:sp>
          <p:nvSpPr>
            <p:cNvPr id="216" name="Shape 216"/>
            <p:cNvSpPr/>
            <p:nvPr/>
          </p:nvSpPr>
          <p:spPr>
            <a:xfrm>
              <a:off x="240" y="1938"/>
              <a:ext cx="1497" cy="7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Verdana"/>
                <a:buNone/>
              </a:pPr>
              <a:r>
                <a:rPr b="0" baseline="0" i="0" lang="en-US" sz="1400" u="none" cap="none" strike="noStrik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Однослойные системы</a:t>
              </a: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Verdana"/>
                <a:buNone/>
              </a:pPr>
              <a:r>
                <a:rPr b="0" baseline="0" i="0" lang="en-US" sz="1400" u="none" cap="none" strike="noStrik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Single layer systems</a:t>
              </a:r>
            </a:p>
          </p:txBody>
        </p:sp>
        <p:sp>
          <p:nvSpPr>
            <p:cNvPr id="217" name="Shape 217"/>
            <p:cNvSpPr/>
            <p:nvPr/>
          </p:nvSpPr>
          <p:spPr>
            <a:xfrm>
              <a:off x="1737" y="1938"/>
              <a:ext cx="2006" cy="7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ct val="100000"/>
                <a:buFont typeface="Verdana"/>
                <a:buChar char="-"/>
              </a:pPr>
              <a:r>
                <a:rPr b="0" baseline="0" i="1" lang="en-US" sz="1400" u="none" cap="none" strike="noStrike">
                  <a:solidFill>
                    <a:schemeClr val="accent2"/>
                  </a:solidFill>
                  <a:latin typeface="Verdana"/>
                  <a:ea typeface="Verdana"/>
                  <a:cs typeface="Verdana"/>
                  <a:sym typeface="Verdana"/>
                </a:rPr>
                <a:t> Однослойный Чип Сил</a:t>
              </a: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ct val="100000"/>
                <a:buFont typeface="Verdana"/>
                <a:buChar char="-"/>
              </a:pPr>
              <a:r>
                <a:rPr b="0" baseline="0" i="1" lang="en-US" sz="1400" u="none" cap="none" strike="noStrike">
                  <a:solidFill>
                    <a:schemeClr val="accent2"/>
                  </a:solidFill>
                  <a:latin typeface="Verdana"/>
                  <a:ea typeface="Verdana"/>
                  <a:cs typeface="Verdana"/>
                  <a:sym typeface="Verdana"/>
                </a:rPr>
                <a:t>Single chip seal</a:t>
              </a: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FF"/>
                </a:buClr>
                <a:buSzPct val="100000"/>
                <a:buFont typeface="Verdana"/>
                <a:buChar char="-"/>
              </a:pPr>
              <a:r>
                <a:rPr b="0" baseline="0" i="1" lang="en-US" sz="1400" u="none" cap="none" strike="noStrike">
                  <a:solidFill>
                    <a:srgbClr val="0000FF"/>
                  </a:solidFill>
                  <a:latin typeface="Verdana"/>
                  <a:ea typeface="Verdana"/>
                  <a:cs typeface="Verdana"/>
                  <a:sym typeface="Verdana"/>
                </a:rPr>
                <a:t>Однослойный Чип Сил армированный волокнами</a:t>
              </a: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Verdana"/>
                <a:buNone/>
              </a:pPr>
              <a:r>
                <a:rPr b="0" baseline="0" i="0" lang="en-US" sz="1400" u="none" cap="none" strike="noStrik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Fibre-reinforced single chip seal </a:t>
              </a:r>
            </a:p>
          </p:txBody>
        </p:sp>
        <p:sp>
          <p:nvSpPr>
            <p:cNvPr id="218" name="Shape 218"/>
            <p:cNvSpPr/>
            <p:nvPr/>
          </p:nvSpPr>
          <p:spPr>
            <a:xfrm>
              <a:off x="3743" y="1938"/>
              <a:ext cx="1757" cy="7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ct val="100000"/>
                <a:buFont typeface="Verdana"/>
                <a:buChar char="-"/>
              </a:pPr>
              <a:r>
                <a:rPr b="0" baseline="0" i="1" lang="en-US" sz="1400" u="none" cap="none" strike="noStrike">
                  <a:solidFill>
                    <a:schemeClr val="accent2"/>
                  </a:solidFill>
                  <a:latin typeface="Verdana"/>
                  <a:ea typeface="Verdana"/>
                  <a:cs typeface="Verdana"/>
                  <a:sym typeface="Verdana"/>
                </a:rPr>
                <a:t>Покрытие с единым слоем щебня</a:t>
              </a: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ct val="100000"/>
                <a:buFont typeface="Verdana"/>
                <a:buChar char="-"/>
              </a:pPr>
              <a:r>
                <a:rPr b="0" baseline="0" i="1" lang="en-US" sz="1400" u="none" cap="none" strike="noStrike">
                  <a:solidFill>
                    <a:schemeClr val="accent2"/>
                  </a:solidFill>
                  <a:latin typeface="Verdana"/>
                  <a:ea typeface="Verdana"/>
                  <a:cs typeface="Verdana"/>
                  <a:sym typeface="Verdana"/>
                </a:rPr>
                <a:t>Single graded seal</a:t>
              </a:r>
            </a:p>
          </p:txBody>
        </p:sp>
        <p:sp>
          <p:nvSpPr>
            <p:cNvPr id="219" name="Shape 219"/>
            <p:cNvSpPr/>
            <p:nvPr/>
          </p:nvSpPr>
          <p:spPr>
            <a:xfrm>
              <a:off x="240" y="2669"/>
              <a:ext cx="1497" cy="13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Verdana"/>
                <a:buNone/>
              </a:pPr>
              <a:r>
                <a:rPr b="0" baseline="0" i="0" lang="en-US" sz="1400" u="none" cap="none" strike="noStrik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Многослойные системы</a:t>
              </a: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Verdana"/>
                <a:buNone/>
              </a:pPr>
              <a:r>
                <a:rPr b="0" baseline="0" i="0" lang="en-US" sz="1400" u="none" cap="none" strike="noStrik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Multiple layer systems</a:t>
              </a:r>
            </a:p>
          </p:txBody>
        </p:sp>
        <p:sp>
          <p:nvSpPr>
            <p:cNvPr id="220" name="Shape 220"/>
            <p:cNvSpPr/>
            <p:nvPr/>
          </p:nvSpPr>
          <p:spPr>
            <a:xfrm>
              <a:off x="1737" y="2669"/>
              <a:ext cx="2006" cy="13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Verdana"/>
                <a:buNone/>
              </a:pPr>
              <a:r>
                <a:rPr b="0" baseline="0" i="1" lang="en-US" sz="1400" u="none" cap="none" strike="noStrik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- Racked-in chip seal</a:t>
              </a: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ct val="100000"/>
                <a:buFont typeface="Verdana"/>
                <a:buChar char="-"/>
              </a:pPr>
              <a:r>
                <a:rPr b="0" baseline="0" i="1" lang="en-US" sz="1400" u="none" cap="none" strike="noStrike">
                  <a:solidFill>
                    <a:schemeClr val="accent2"/>
                  </a:solidFill>
                  <a:latin typeface="Verdana"/>
                  <a:ea typeface="Verdana"/>
                  <a:cs typeface="Verdana"/>
                  <a:sym typeface="Verdana"/>
                </a:rPr>
                <a:t>Двойной слой Чип Сил</a:t>
              </a: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ct val="100000"/>
                <a:buFont typeface="Verdana"/>
                <a:buChar char="-"/>
              </a:pPr>
              <a:r>
                <a:rPr b="0" baseline="0" i="1" lang="en-US" sz="1400" u="none" cap="none" strike="noStrike">
                  <a:solidFill>
                    <a:schemeClr val="accent2"/>
                  </a:solidFill>
                  <a:latin typeface="Verdana"/>
                  <a:ea typeface="Verdana"/>
                  <a:cs typeface="Verdana"/>
                  <a:sym typeface="Verdana"/>
                </a:rPr>
                <a:t>Double chip seal</a:t>
              </a: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Verdana"/>
                <a:buChar char="-"/>
              </a:pPr>
              <a:r>
                <a:rPr b="0" baseline="0" i="1" lang="en-US" sz="1400" u="none" cap="none" strike="noStrik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 Sandwich seal</a:t>
              </a: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FF"/>
                </a:buClr>
                <a:buSzPct val="100000"/>
                <a:buFont typeface="Verdana"/>
                <a:buChar char="-"/>
              </a:pPr>
              <a:r>
                <a:rPr b="0" baseline="0" i="1" lang="en-US" sz="1400" u="none" cap="none" strike="noStrike">
                  <a:solidFill>
                    <a:srgbClr val="0000FF"/>
                  </a:solidFill>
                  <a:latin typeface="Verdana"/>
                  <a:ea typeface="Verdana"/>
                  <a:cs typeface="Verdana"/>
                  <a:sym typeface="Verdana"/>
                </a:rPr>
                <a:t> Cape seal </a:t>
              </a: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Verdana"/>
                <a:buNone/>
              </a:pPr>
              <a:r>
                <a:rPr b="0" baseline="0" i="1" lang="en-US" sz="1400" u="none" cap="none" strike="noStrik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- Triple chip seal</a:t>
              </a: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Verdana"/>
                <a:buNone/>
              </a:pPr>
              <a:r>
                <a:rPr b="0" baseline="0" i="1" lang="en-US" sz="1400" u="none" cap="none" strike="noStrik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- Sandwich seal double chipping  </a:t>
              </a: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Verdana"/>
                <a:buNone/>
              </a:pPr>
              <a:r>
                <a:rPr b="0" baseline="0" i="1" lang="en-US" sz="1400" u="none" cap="none" strike="noStrik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- Inverted double chip seal</a:t>
              </a:r>
            </a:p>
          </p:txBody>
        </p:sp>
        <p:sp>
          <p:nvSpPr>
            <p:cNvPr id="221" name="Shape 221"/>
            <p:cNvSpPr/>
            <p:nvPr/>
          </p:nvSpPr>
          <p:spPr>
            <a:xfrm>
              <a:off x="3743" y="2669"/>
              <a:ext cx="1757" cy="13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ct val="25000"/>
                <a:buFont typeface="Verdana"/>
                <a:buNone/>
              </a:pPr>
              <a:r>
                <a:rPr b="0" baseline="0" i="1" lang="en-US" sz="1400" u="none" cap="none" strike="noStrike">
                  <a:solidFill>
                    <a:schemeClr val="accent2"/>
                  </a:solidFill>
                  <a:latin typeface="Verdana"/>
                  <a:ea typeface="Verdana"/>
                  <a:cs typeface="Verdana"/>
                  <a:sym typeface="Verdana"/>
                </a:rPr>
                <a:t>- Double graded seal</a:t>
              </a:r>
            </a:p>
          </p:txBody>
        </p:sp>
        <p:cxnSp>
          <p:nvCxnSpPr>
            <p:cNvPr id="222" name="Shape 222"/>
            <p:cNvCxnSpPr/>
            <p:nvPr/>
          </p:nvCxnSpPr>
          <p:spPr>
            <a:xfrm>
              <a:off x="1737" y="1152"/>
              <a:ext cx="0" cy="2877"/>
            </a:xfrm>
            <a:prstGeom prst="straightConnector1">
              <a:avLst/>
            </a:prstGeom>
            <a:noFill/>
            <a:ln cap="flat" cmpd="sng" w="254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3" name="Shape 223"/>
            <p:cNvCxnSpPr/>
            <p:nvPr/>
          </p:nvCxnSpPr>
          <p:spPr>
            <a:xfrm>
              <a:off x="3743" y="1477"/>
              <a:ext cx="0" cy="2551"/>
            </a:xfrm>
            <a:prstGeom prst="straightConnector1">
              <a:avLst/>
            </a:prstGeom>
            <a:noFill/>
            <a:ln cap="flat" cmpd="sng" w="127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4" name="Shape 224"/>
            <p:cNvCxnSpPr/>
            <p:nvPr/>
          </p:nvCxnSpPr>
          <p:spPr>
            <a:xfrm>
              <a:off x="1737" y="1477"/>
              <a:ext cx="3765" cy="0"/>
            </a:xfrm>
            <a:prstGeom prst="straightConnector1">
              <a:avLst/>
            </a:prstGeom>
            <a:noFill/>
            <a:ln cap="flat" cmpd="sng" w="127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5" name="Shape 225"/>
            <p:cNvCxnSpPr/>
            <p:nvPr/>
          </p:nvCxnSpPr>
          <p:spPr>
            <a:xfrm>
              <a:off x="240" y="1938"/>
              <a:ext cx="5261" cy="0"/>
            </a:xfrm>
            <a:prstGeom prst="straightConnector1">
              <a:avLst/>
            </a:prstGeom>
            <a:noFill/>
            <a:ln cap="flat" cmpd="sng" w="254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6" name="Shape 226"/>
            <p:cNvCxnSpPr/>
            <p:nvPr/>
          </p:nvCxnSpPr>
          <p:spPr>
            <a:xfrm>
              <a:off x="240" y="2669"/>
              <a:ext cx="5261" cy="0"/>
            </a:xfrm>
            <a:prstGeom prst="straightConnector1">
              <a:avLst/>
            </a:prstGeom>
            <a:noFill/>
            <a:ln cap="flat" cmpd="sng" w="127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7" name="Shape 227"/>
            <p:cNvCxnSpPr/>
            <p:nvPr/>
          </p:nvCxnSpPr>
          <p:spPr>
            <a:xfrm>
              <a:off x="240" y="1152"/>
              <a:ext cx="0" cy="2877"/>
            </a:xfrm>
            <a:prstGeom prst="straightConnector1">
              <a:avLst/>
            </a:prstGeom>
            <a:noFill/>
            <a:ln cap="flat" cmpd="sng" w="254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8" name="Shape 228"/>
            <p:cNvCxnSpPr/>
            <p:nvPr/>
          </p:nvCxnSpPr>
          <p:spPr>
            <a:xfrm>
              <a:off x="5502" y="1152"/>
              <a:ext cx="0" cy="2877"/>
            </a:xfrm>
            <a:prstGeom prst="straightConnector1">
              <a:avLst/>
            </a:prstGeom>
            <a:noFill/>
            <a:ln cap="flat" cmpd="sng" w="254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9" name="Shape 229"/>
            <p:cNvCxnSpPr/>
            <p:nvPr/>
          </p:nvCxnSpPr>
          <p:spPr>
            <a:xfrm>
              <a:off x="240" y="1152"/>
              <a:ext cx="5261" cy="0"/>
            </a:xfrm>
            <a:prstGeom prst="straightConnector1">
              <a:avLst/>
            </a:prstGeom>
            <a:noFill/>
            <a:ln cap="flat" cmpd="sng" w="254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0" name="Shape 230"/>
            <p:cNvCxnSpPr/>
            <p:nvPr/>
          </p:nvCxnSpPr>
          <p:spPr>
            <a:xfrm>
              <a:off x="240" y="4029"/>
              <a:ext cx="5261" cy="0"/>
            </a:xfrm>
            <a:prstGeom prst="straightConnector1">
              <a:avLst/>
            </a:prstGeom>
            <a:noFill/>
            <a:ln cap="flat" cmpd="sng" w="254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CC00"/>
              </a:gs>
              <a:gs pos="100000">
                <a:srgbClr val="FFFF66"/>
              </a:gs>
            </a:gsLst>
            <a:lin ang="5400000" scaled="0"/>
          </a:gra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6" name="Shape 236"/>
          <p:cNvSpPr txBox="1"/>
          <p:nvPr/>
        </p:nvSpPr>
        <p:spPr>
          <a:xfrm>
            <a:off x="323850" y="5013325"/>
            <a:ext cx="8496299" cy="9382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Однослойный Чип Сил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Single Chip Seal</a:t>
            </a:r>
          </a:p>
        </p:txBody>
      </p:sp>
      <p:sp>
        <p:nvSpPr>
          <p:cNvPr id="237" name="Shape 237"/>
          <p:cNvSpPr/>
          <p:nvPr/>
        </p:nvSpPr>
        <p:spPr>
          <a:xfrm>
            <a:off x="323850" y="620712"/>
            <a:ext cx="8496299" cy="56165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8" name="Shape 238"/>
          <p:cNvSpPr/>
          <p:nvPr/>
        </p:nvSpPr>
        <p:spPr>
          <a:xfrm>
            <a:off x="0" y="836612"/>
            <a:ext cx="3779836" cy="576262"/>
          </a:xfrm>
          <a:prstGeom prst="parallelogram">
            <a:avLst>
              <a:gd fmla="val 28636" name="adj"/>
            </a:avLst>
          </a:prstGeom>
          <a:solidFill>
            <a:srgbClr val="FFFFFF">
              <a:alpha val="69803"/>
            </a:srgbClr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9" name="Shape 239"/>
          <p:cNvSpPr txBox="1"/>
          <p:nvPr>
            <p:ph idx="4294967295" type="title"/>
          </p:nvPr>
        </p:nvSpPr>
        <p:spPr>
          <a:xfrm>
            <a:off x="574675" y="304800"/>
            <a:ext cx="8001000" cy="12160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r>
              <a:rPr b="0" baseline="0" i="1" lang="en-US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Chip Seals</a:t>
            </a:r>
          </a:p>
        </p:txBody>
      </p:sp>
      <p:grpSp>
        <p:nvGrpSpPr>
          <p:cNvPr id="240" name="Shape 240"/>
          <p:cNvGrpSpPr/>
          <p:nvPr/>
        </p:nvGrpSpPr>
        <p:grpSpPr>
          <a:xfrm>
            <a:off x="685800" y="4076700"/>
            <a:ext cx="7845424" cy="1493836"/>
            <a:chOff x="432" y="2568"/>
            <a:chExt cx="4941" cy="940"/>
          </a:xfrm>
        </p:grpSpPr>
        <p:sp>
          <p:nvSpPr>
            <p:cNvPr id="241" name="Shape 241"/>
            <p:cNvSpPr txBox="1"/>
            <p:nvPr/>
          </p:nvSpPr>
          <p:spPr>
            <a:xfrm>
              <a:off x="432" y="3023"/>
              <a:ext cx="1439" cy="4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Times New Roman"/>
                <a:buNone/>
              </a:pPr>
              <a:r>
                <a:rPr b="0" baseline="0" i="0" lang="en-US" sz="20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Подложка/Основа</a:t>
              </a:r>
            </a:p>
            <a:p>
              <a:pPr indent="0" lvl="0" marL="0" marR="0" rtl="0" algn="l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Times New Roman"/>
                <a:buNone/>
              </a:pPr>
              <a:r>
                <a:rPr b="0" baseline="0" i="0" lang="en-US" sz="16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Substrate</a:t>
              </a:r>
            </a:p>
          </p:txBody>
        </p:sp>
        <p:sp>
          <p:nvSpPr>
            <p:cNvPr id="242" name="Shape 242"/>
            <p:cNvSpPr/>
            <p:nvPr/>
          </p:nvSpPr>
          <p:spPr>
            <a:xfrm>
              <a:off x="2018" y="2568"/>
              <a:ext cx="3355" cy="226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243" name="Shape 243"/>
            <p:cNvCxnSpPr/>
            <p:nvPr/>
          </p:nvCxnSpPr>
          <p:spPr>
            <a:xfrm flipH="1" rot="10800000">
              <a:off x="1790" y="2749"/>
              <a:ext cx="273" cy="272"/>
            </a:xfrm>
            <a:prstGeom prst="straightConnector1">
              <a:avLst/>
            </a:prstGeom>
            <a:noFill/>
            <a:ln cap="flat" cmpd="sng" w="28575">
              <a:solidFill>
                <a:schemeClr val="accent2"/>
              </a:solidFill>
              <a:prstDash val="solid"/>
              <a:round/>
              <a:headEnd len="med" w="med" type="none"/>
              <a:tailEnd len="lg" w="lg" type="triangle"/>
            </a:ln>
          </p:spPr>
        </p:cxnSp>
      </p:grpSp>
      <p:sp>
        <p:nvSpPr>
          <p:cNvPr id="244" name="Shape 244"/>
          <p:cNvSpPr/>
          <p:nvPr/>
        </p:nvSpPr>
        <p:spPr>
          <a:xfrm>
            <a:off x="3203575" y="3644900"/>
            <a:ext cx="5327649" cy="431799"/>
          </a:xfrm>
          <a:prstGeom prst="rect">
            <a:avLst/>
          </a:prstGeom>
          <a:solidFill>
            <a:srgbClr val="9933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5" name="Shape 245"/>
          <p:cNvSpPr txBox="1"/>
          <p:nvPr/>
        </p:nvSpPr>
        <p:spPr>
          <a:xfrm>
            <a:off x="304800" y="3886200"/>
            <a:ext cx="2743199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Связующий материал</a:t>
            </a: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Binder</a:t>
            </a:r>
          </a:p>
        </p:txBody>
      </p:sp>
      <p:cxnSp>
        <p:nvCxnSpPr>
          <p:cNvPr id="246" name="Shape 246"/>
          <p:cNvCxnSpPr/>
          <p:nvPr/>
        </p:nvCxnSpPr>
        <p:spPr>
          <a:xfrm flipH="1" rot="10800000">
            <a:off x="2341561" y="3860800"/>
            <a:ext cx="863599" cy="144462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lg" w="lg" type="triangle"/>
          </a:ln>
        </p:spPr>
      </p:cxnSp>
      <p:sp>
        <p:nvSpPr>
          <p:cNvPr id="247" name="Shape 247"/>
          <p:cNvSpPr txBox="1"/>
          <p:nvPr/>
        </p:nvSpPr>
        <p:spPr>
          <a:xfrm>
            <a:off x="381000" y="2514600"/>
            <a:ext cx="2438399" cy="1230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2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Мелкий щебень</a:t>
            </a: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Chippings</a:t>
            </a:r>
          </a:p>
        </p:txBody>
      </p:sp>
      <p:cxnSp>
        <p:nvCxnSpPr>
          <p:cNvPr id="248" name="Shape 248"/>
          <p:cNvCxnSpPr/>
          <p:nvPr/>
        </p:nvCxnSpPr>
        <p:spPr>
          <a:xfrm>
            <a:off x="2339975" y="3213100"/>
            <a:ext cx="1295400" cy="287337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lg" w="lg" type="triangle"/>
          </a:ln>
        </p:spPr>
      </p:cxnSp>
      <p:grpSp>
        <p:nvGrpSpPr>
          <p:cNvPr id="249" name="Shape 249"/>
          <p:cNvGrpSpPr/>
          <p:nvPr/>
        </p:nvGrpSpPr>
        <p:grpSpPr>
          <a:xfrm>
            <a:off x="3203574" y="3428999"/>
            <a:ext cx="5321299" cy="693736"/>
            <a:chOff x="1518" y="395"/>
            <a:chExt cx="3351" cy="436"/>
          </a:xfrm>
        </p:grpSpPr>
        <p:sp>
          <p:nvSpPr>
            <p:cNvPr id="250" name="Shape 250"/>
            <p:cNvSpPr/>
            <p:nvPr/>
          </p:nvSpPr>
          <p:spPr>
            <a:xfrm>
              <a:off x="3456" y="438"/>
              <a:ext cx="394" cy="390"/>
            </a:xfrm>
            <a:custGeom>
              <a:pathLst>
                <a:path extrusionOk="0" h="120000" w="120000">
                  <a:moveTo>
                    <a:pt x="0" y="66764"/>
                  </a:moveTo>
                  <a:lnTo>
                    <a:pt x="19852" y="40000"/>
                  </a:lnTo>
                  <a:lnTo>
                    <a:pt x="19852" y="13235"/>
                  </a:lnTo>
                  <a:lnTo>
                    <a:pt x="99705" y="0"/>
                  </a:lnTo>
                  <a:lnTo>
                    <a:pt x="120000" y="66764"/>
                  </a:lnTo>
                  <a:lnTo>
                    <a:pt x="120000" y="93235"/>
                  </a:lnTo>
                  <a:lnTo>
                    <a:pt x="79852" y="120000"/>
                  </a:lnTo>
                  <a:lnTo>
                    <a:pt x="19852" y="106764"/>
                  </a:lnTo>
                  <a:lnTo>
                    <a:pt x="0" y="66764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51" name="Shape 251"/>
            <p:cNvSpPr/>
            <p:nvPr/>
          </p:nvSpPr>
          <p:spPr>
            <a:xfrm flipH="1">
              <a:off x="4343" y="395"/>
              <a:ext cx="526" cy="392"/>
            </a:xfrm>
            <a:custGeom>
              <a:pathLst>
                <a:path extrusionOk="0" h="120000" w="120000">
                  <a:moveTo>
                    <a:pt x="0" y="40000"/>
                  </a:moveTo>
                  <a:lnTo>
                    <a:pt x="44958" y="0"/>
                  </a:lnTo>
                  <a:lnTo>
                    <a:pt x="89917" y="13235"/>
                  </a:lnTo>
                  <a:lnTo>
                    <a:pt x="120000" y="13235"/>
                  </a:lnTo>
                  <a:lnTo>
                    <a:pt x="120000" y="66764"/>
                  </a:lnTo>
                  <a:lnTo>
                    <a:pt x="104793" y="120000"/>
                  </a:lnTo>
                  <a:lnTo>
                    <a:pt x="44958" y="120000"/>
                  </a:lnTo>
                  <a:lnTo>
                    <a:pt x="0" y="4000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52" name="Shape 252"/>
            <p:cNvSpPr/>
            <p:nvPr/>
          </p:nvSpPr>
          <p:spPr>
            <a:xfrm>
              <a:off x="1518" y="436"/>
              <a:ext cx="528" cy="390"/>
            </a:xfrm>
            <a:custGeom>
              <a:pathLst>
                <a:path extrusionOk="0" h="120000" w="120000">
                  <a:moveTo>
                    <a:pt x="60165" y="0"/>
                  </a:moveTo>
                  <a:lnTo>
                    <a:pt x="120000" y="14876"/>
                  </a:lnTo>
                  <a:lnTo>
                    <a:pt x="120000" y="60165"/>
                  </a:lnTo>
                  <a:lnTo>
                    <a:pt x="89917" y="120000"/>
                  </a:lnTo>
                  <a:lnTo>
                    <a:pt x="60165" y="105123"/>
                  </a:lnTo>
                  <a:lnTo>
                    <a:pt x="30082" y="120000"/>
                  </a:lnTo>
                  <a:lnTo>
                    <a:pt x="0" y="75041"/>
                  </a:lnTo>
                  <a:lnTo>
                    <a:pt x="0" y="30082"/>
                  </a:lnTo>
                  <a:lnTo>
                    <a:pt x="6016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53" name="Shape 253"/>
            <p:cNvSpPr/>
            <p:nvPr/>
          </p:nvSpPr>
          <p:spPr>
            <a:xfrm>
              <a:off x="2018" y="440"/>
              <a:ext cx="507" cy="390"/>
            </a:xfrm>
            <a:custGeom>
              <a:pathLst>
                <a:path extrusionOk="0" h="120000" w="120000">
                  <a:moveTo>
                    <a:pt x="0" y="40000"/>
                  </a:moveTo>
                  <a:lnTo>
                    <a:pt x="34339" y="0"/>
                  </a:lnTo>
                  <a:lnTo>
                    <a:pt x="85660" y="0"/>
                  </a:lnTo>
                  <a:lnTo>
                    <a:pt x="120000" y="26470"/>
                  </a:lnTo>
                  <a:lnTo>
                    <a:pt x="102641" y="66764"/>
                  </a:lnTo>
                  <a:lnTo>
                    <a:pt x="85660" y="106764"/>
                  </a:lnTo>
                  <a:lnTo>
                    <a:pt x="68679" y="120000"/>
                  </a:lnTo>
                  <a:lnTo>
                    <a:pt x="16981" y="120000"/>
                  </a:lnTo>
                  <a:lnTo>
                    <a:pt x="0" y="66764"/>
                  </a:lnTo>
                  <a:lnTo>
                    <a:pt x="0" y="4000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54" name="Shape 254"/>
            <p:cNvSpPr/>
            <p:nvPr/>
          </p:nvSpPr>
          <p:spPr>
            <a:xfrm>
              <a:off x="2471" y="395"/>
              <a:ext cx="461" cy="434"/>
            </a:xfrm>
            <a:custGeom>
              <a:pathLst>
                <a:path extrusionOk="0" h="120000" w="120000">
                  <a:moveTo>
                    <a:pt x="120000" y="48105"/>
                  </a:moveTo>
                  <a:lnTo>
                    <a:pt x="102641" y="108105"/>
                  </a:lnTo>
                  <a:lnTo>
                    <a:pt x="68679" y="120000"/>
                  </a:lnTo>
                  <a:lnTo>
                    <a:pt x="34339" y="120000"/>
                  </a:lnTo>
                  <a:lnTo>
                    <a:pt x="17358" y="95947"/>
                  </a:lnTo>
                  <a:lnTo>
                    <a:pt x="0" y="60000"/>
                  </a:lnTo>
                  <a:lnTo>
                    <a:pt x="34339" y="12158"/>
                  </a:lnTo>
                  <a:lnTo>
                    <a:pt x="68679" y="12158"/>
                  </a:lnTo>
                  <a:lnTo>
                    <a:pt x="85660" y="0"/>
                  </a:lnTo>
                  <a:lnTo>
                    <a:pt x="120000" y="48105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55" name="Shape 255"/>
            <p:cNvSpPr/>
            <p:nvPr/>
          </p:nvSpPr>
          <p:spPr>
            <a:xfrm>
              <a:off x="3850" y="438"/>
              <a:ext cx="526" cy="390"/>
            </a:xfrm>
            <a:custGeom>
              <a:pathLst>
                <a:path extrusionOk="0" h="120000" w="120000">
                  <a:moveTo>
                    <a:pt x="0" y="53235"/>
                  </a:moveTo>
                  <a:lnTo>
                    <a:pt x="14876" y="0"/>
                  </a:lnTo>
                  <a:lnTo>
                    <a:pt x="59834" y="0"/>
                  </a:lnTo>
                  <a:lnTo>
                    <a:pt x="104793" y="26470"/>
                  </a:lnTo>
                  <a:lnTo>
                    <a:pt x="120000" y="80000"/>
                  </a:lnTo>
                  <a:lnTo>
                    <a:pt x="89917" y="106764"/>
                  </a:lnTo>
                  <a:lnTo>
                    <a:pt x="59834" y="106764"/>
                  </a:lnTo>
                  <a:lnTo>
                    <a:pt x="44958" y="120000"/>
                  </a:lnTo>
                  <a:lnTo>
                    <a:pt x="0" y="106764"/>
                  </a:lnTo>
                  <a:lnTo>
                    <a:pt x="0" y="53235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56" name="Shape 256"/>
            <p:cNvSpPr/>
            <p:nvPr/>
          </p:nvSpPr>
          <p:spPr>
            <a:xfrm>
              <a:off x="2929" y="438"/>
              <a:ext cx="526" cy="390"/>
            </a:xfrm>
            <a:custGeom>
              <a:pathLst>
                <a:path extrusionOk="0" h="120000" w="120000">
                  <a:moveTo>
                    <a:pt x="0" y="40000"/>
                  </a:moveTo>
                  <a:lnTo>
                    <a:pt x="44958" y="0"/>
                  </a:lnTo>
                  <a:lnTo>
                    <a:pt x="89917" y="13235"/>
                  </a:lnTo>
                  <a:lnTo>
                    <a:pt x="120000" y="13235"/>
                  </a:lnTo>
                  <a:lnTo>
                    <a:pt x="120000" y="66764"/>
                  </a:lnTo>
                  <a:lnTo>
                    <a:pt x="104793" y="120000"/>
                  </a:lnTo>
                  <a:lnTo>
                    <a:pt x="44958" y="120000"/>
                  </a:lnTo>
                  <a:lnTo>
                    <a:pt x="0" y="4000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r>
                <a:t/>
              </a:r>
              <a:endParaRPr b="0" baseline="0" i="0" sz="38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57" name="Shape 257"/>
          <p:cNvSpPr txBox="1"/>
          <p:nvPr/>
        </p:nvSpPr>
        <p:spPr>
          <a:xfrm>
            <a:off x="914400" y="1905000"/>
            <a:ext cx="3352799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Напыление (необязательно)</a:t>
            </a: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b="0" baseline="0" i="0" lang="en-US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Fog seal (optional)</a:t>
            </a:r>
            <a:r>
              <a:rPr b="0" baseline="0" i="0" lang="en-US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cxnSp>
        <p:nvCxnSpPr>
          <p:cNvPr id="258" name="Shape 258"/>
          <p:cNvCxnSpPr/>
          <p:nvPr/>
        </p:nvCxnSpPr>
        <p:spPr>
          <a:xfrm>
            <a:off x="2843211" y="2490786"/>
            <a:ext cx="936624" cy="938212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lg" w="lg" type="triangle"/>
          </a:ln>
        </p:spPr>
      </p:cxnSp>
      <p:sp>
        <p:nvSpPr>
          <p:cNvPr id="259" name="Shape 259"/>
          <p:cNvSpPr/>
          <p:nvPr/>
        </p:nvSpPr>
        <p:spPr>
          <a:xfrm>
            <a:off x="3203575" y="3384550"/>
            <a:ext cx="5308599" cy="260350"/>
          </a:xfrm>
          <a:custGeom>
            <a:pathLst>
              <a:path extrusionOk="0" h="120000" w="120000">
                <a:moveTo>
                  <a:pt x="0" y="120000"/>
                </a:moveTo>
                <a:cubicBezTo>
                  <a:pt x="789" y="111951"/>
                  <a:pt x="3050" y="85609"/>
                  <a:pt x="4772" y="73170"/>
                </a:cubicBezTo>
                <a:cubicBezTo>
                  <a:pt x="6495" y="60731"/>
                  <a:pt x="7930" y="45365"/>
                  <a:pt x="10263" y="44634"/>
                </a:cubicBezTo>
                <a:cubicBezTo>
                  <a:pt x="12595" y="43902"/>
                  <a:pt x="17296" y="60000"/>
                  <a:pt x="18839" y="69512"/>
                </a:cubicBezTo>
                <a:cubicBezTo>
                  <a:pt x="20382" y="79024"/>
                  <a:pt x="18911" y="105365"/>
                  <a:pt x="19629" y="101707"/>
                </a:cubicBezTo>
                <a:cubicBezTo>
                  <a:pt x="20346" y="98048"/>
                  <a:pt x="21136" y="55609"/>
                  <a:pt x="23074" y="46829"/>
                </a:cubicBezTo>
                <a:cubicBezTo>
                  <a:pt x="25011" y="38048"/>
                  <a:pt x="29246" y="38048"/>
                  <a:pt x="31363" y="46829"/>
                </a:cubicBezTo>
                <a:cubicBezTo>
                  <a:pt x="33480" y="55609"/>
                  <a:pt x="34629" y="100243"/>
                  <a:pt x="35885" y="99512"/>
                </a:cubicBezTo>
                <a:cubicBezTo>
                  <a:pt x="37141" y="98780"/>
                  <a:pt x="37679" y="51951"/>
                  <a:pt x="38935" y="41707"/>
                </a:cubicBezTo>
                <a:cubicBezTo>
                  <a:pt x="40191" y="31463"/>
                  <a:pt x="42272" y="40975"/>
                  <a:pt x="43528" y="35853"/>
                </a:cubicBezTo>
                <a:cubicBezTo>
                  <a:pt x="44784" y="30731"/>
                  <a:pt x="45430" y="0"/>
                  <a:pt x="46471" y="10975"/>
                </a:cubicBezTo>
                <a:cubicBezTo>
                  <a:pt x="47511" y="21951"/>
                  <a:pt x="48696" y="86341"/>
                  <a:pt x="49772" y="101707"/>
                </a:cubicBezTo>
                <a:cubicBezTo>
                  <a:pt x="50849" y="117073"/>
                  <a:pt x="51746" y="110487"/>
                  <a:pt x="52894" y="101707"/>
                </a:cubicBezTo>
                <a:cubicBezTo>
                  <a:pt x="54043" y="92926"/>
                  <a:pt x="55442" y="57804"/>
                  <a:pt x="56662" y="49024"/>
                </a:cubicBezTo>
                <a:cubicBezTo>
                  <a:pt x="57882" y="40243"/>
                  <a:pt x="58815" y="46097"/>
                  <a:pt x="60215" y="49024"/>
                </a:cubicBezTo>
                <a:cubicBezTo>
                  <a:pt x="61614" y="51951"/>
                  <a:pt x="63552" y="65121"/>
                  <a:pt x="65059" y="68780"/>
                </a:cubicBezTo>
                <a:cubicBezTo>
                  <a:pt x="66566" y="72439"/>
                  <a:pt x="68397" y="64390"/>
                  <a:pt x="69258" y="70975"/>
                </a:cubicBezTo>
                <a:cubicBezTo>
                  <a:pt x="70119" y="77560"/>
                  <a:pt x="69904" y="102439"/>
                  <a:pt x="70227" y="108292"/>
                </a:cubicBezTo>
                <a:cubicBezTo>
                  <a:pt x="70550" y="114146"/>
                  <a:pt x="71052" y="111951"/>
                  <a:pt x="71303" y="106097"/>
                </a:cubicBezTo>
                <a:cubicBezTo>
                  <a:pt x="71555" y="100243"/>
                  <a:pt x="70263" y="83414"/>
                  <a:pt x="71734" y="73170"/>
                </a:cubicBezTo>
                <a:cubicBezTo>
                  <a:pt x="73205" y="62926"/>
                  <a:pt x="78552" y="47560"/>
                  <a:pt x="80239" y="44634"/>
                </a:cubicBezTo>
                <a:cubicBezTo>
                  <a:pt x="81925" y="41707"/>
                  <a:pt x="81495" y="45365"/>
                  <a:pt x="81961" y="55609"/>
                </a:cubicBezTo>
                <a:cubicBezTo>
                  <a:pt x="82428" y="65853"/>
                  <a:pt x="82607" y="98048"/>
                  <a:pt x="83038" y="106097"/>
                </a:cubicBezTo>
                <a:cubicBezTo>
                  <a:pt x="83468" y="114146"/>
                  <a:pt x="83971" y="114146"/>
                  <a:pt x="84437" y="103902"/>
                </a:cubicBezTo>
                <a:cubicBezTo>
                  <a:pt x="84904" y="93658"/>
                  <a:pt x="84437" y="54878"/>
                  <a:pt x="85837" y="44634"/>
                </a:cubicBezTo>
                <a:cubicBezTo>
                  <a:pt x="87236" y="34390"/>
                  <a:pt x="90466" y="30731"/>
                  <a:pt x="92834" y="40243"/>
                </a:cubicBezTo>
                <a:cubicBezTo>
                  <a:pt x="95203" y="49756"/>
                  <a:pt x="98720" y="100975"/>
                  <a:pt x="100047" y="101707"/>
                </a:cubicBezTo>
                <a:cubicBezTo>
                  <a:pt x="101375" y="102439"/>
                  <a:pt x="100083" y="52682"/>
                  <a:pt x="100801" y="42439"/>
                </a:cubicBezTo>
                <a:cubicBezTo>
                  <a:pt x="101519" y="32195"/>
                  <a:pt x="103456" y="38048"/>
                  <a:pt x="104354" y="38048"/>
                </a:cubicBezTo>
                <a:cubicBezTo>
                  <a:pt x="105251" y="38048"/>
                  <a:pt x="105143" y="44634"/>
                  <a:pt x="106220" y="41707"/>
                </a:cubicBezTo>
                <a:cubicBezTo>
                  <a:pt x="107296" y="38780"/>
                  <a:pt x="109593" y="24878"/>
                  <a:pt x="110741" y="19756"/>
                </a:cubicBezTo>
                <a:cubicBezTo>
                  <a:pt x="111889" y="14634"/>
                  <a:pt x="112320" y="6585"/>
                  <a:pt x="113217" y="10975"/>
                </a:cubicBezTo>
                <a:cubicBezTo>
                  <a:pt x="114114" y="15365"/>
                  <a:pt x="115119" y="32926"/>
                  <a:pt x="116232" y="48292"/>
                </a:cubicBezTo>
                <a:cubicBezTo>
                  <a:pt x="117344" y="63658"/>
                  <a:pt x="119210" y="92926"/>
                  <a:pt x="119999" y="104634"/>
                </a:cubicBezTo>
              </a:path>
            </a:pathLst>
          </a:custGeom>
          <a:noFill/>
          <a:ln cap="flat" cmpd="sng" w="57150">
            <a:solidFill>
              <a:srgbClr val="000000">
                <a:alpha val="49803"/>
              </a:srgbClr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</a:pPr>
            <a:r>
              <a:t/>
            </a:r>
            <a:endParaRPr b="0" baseline="0" i="0" sz="38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efault Design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A3B2C1"/>
      </a:accent4>
      <a:accent5>
        <a:srgbClr val="CC0000"/>
      </a:accent5>
      <a:accent6>
        <a:srgbClr val="FFFFFF"/>
      </a:accent6>
      <a:hlink>
        <a:srgbClr val="336699"/>
      </a:hlink>
      <a:folHlink>
        <a:srgbClr val="0033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Default Design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A3B2C1"/>
      </a:accent4>
      <a:accent5>
        <a:srgbClr val="CC0000"/>
      </a:accent5>
      <a:accent6>
        <a:srgbClr val="FFFFFF"/>
      </a:accent6>
      <a:hlink>
        <a:srgbClr val="336699"/>
      </a:hlink>
      <a:folHlink>
        <a:srgbClr val="0033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